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94" r:id="rId2"/>
    <p:sldId id="295" r:id="rId3"/>
    <p:sldId id="296" r:id="rId4"/>
    <p:sldId id="297" r:id="rId5"/>
    <p:sldId id="298" r:id="rId6"/>
    <p:sldId id="299" r:id="rId7"/>
    <p:sldId id="300" r:id="rId8"/>
    <p:sldId id="301" r:id="rId9"/>
    <p:sldId id="302" r:id="rId10"/>
    <p:sldId id="303" r:id="rId11"/>
    <p:sldId id="304" r:id="rId12"/>
    <p:sldId id="329"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8" r:id="rId29"/>
    <p:sldId id="322" r:id="rId30"/>
    <p:sldId id="323" r:id="rId31"/>
    <p:sldId id="324" r:id="rId32"/>
    <p:sldId id="325" r:id="rId33"/>
    <p:sldId id="326" r:id="rId34"/>
    <p:sldId id="327" r:id="rId35"/>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0">
          <p15:clr>
            <a:srgbClr val="A4A3A4"/>
          </p15:clr>
        </p15:guide>
        <p15:guide id="2" pos="2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282828"/>
    <a:srgbClr val="505150"/>
    <a:srgbClr val="5B93BA"/>
    <a:srgbClr val="005DAA"/>
    <a:srgbClr val="A5A6A5"/>
    <a:srgbClr val="003F82"/>
    <a:srgbClr val="4D4D4D"/>
    <a:srgbClr val="6CADDF"/>
    <a:srgbClr val="6364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07" autoAdjust="0"/>
    <p:restoredTop sz="94629" autoAdjust="0"/>
  </p:normalViewPr>
  <p:slideViewPr>
    <p:cSldViewPr>
      <p:cViewPr>
        <p:scale>
          <a:sx n="100" d="100"/>
          <a:sy n="100" d="100"/>
        </p:scale>
        <p:origin x="1260" y="870"/>
      </p:cViewPr>
      <p:guideLst>
        <p:guide orient="horz" pos="3060"/>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108"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tefka.ilieva\Desktop\Fuel%20Oil\Webinar\Webinar%20-%202017%20Feb\US%20bunker%20sale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sing-nasuni01\SingData\Public\Products\Fuel%20Oil%20and%20Bunkers\Stats\Bunker%20stats.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tefka.ilieva\Desktop\Fuel%20Oil\Webinar\Webinar%20-%202017%20Feb\US%20bunker%20sal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tefka.ilieva\Desktop\Fuel%20Oil\Webinar\Webinar%20-%202017%20Feb\EIA%20downstream%20processing%20-%20coking%20and%20hydrocracking.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tefka.ilieva\Desktop\Fuel%20Oil\Webinar\Webinar%20-%202017%20Feb\EIA%20downstream%20processing%20-%20coking%20and%20hydrocracking.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tefka.ilieva\Desktop\Fuel%20Oil\Webinar\Webinar%20-%202017%20Feb\EIA%20downstream%20processing%20-%20coking%20and%20hydrocracking.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tefka.ilieva\Desktop\bullet.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1" Type="http://schemas.openxmlformats.org/officeDocument/2006/relationships/oleObject" Target="file:///\\sing-nasuni01\SingData\Public\Products\Fuel%20Oil%20and%20Bunkers\Stats\Bunker%20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ru-RU" dirty="0" smtClean="0"/>
              <a:t>Бункерный мазут</a:t>
            </a:r>
            <a:endParaRPr lang="en-US" dirty="0"/>
          </a:p>
        </c:rich>
      </c:tx>
      <c:layout/>
      <c:overlay val="0"/>
    </c:title>
    <c:autoTitleDeleted val="0"/>
    <c:plotArea>
      <c:layout/>
      <c:barChart>
        <c:barDir val="col"/>
        <c:grouping val="clustered"/>
        <c:varyColors val="0"/>
        <c:ser>
          <c:idx val="0"/>
          <c:order val="0"/>
          <c:tx>
            <c:strRef>
              <c:f>FO!$A$22</c:f>
              <c:strCache>
                <c:ptCount val="1"/>
                <c:pt idx="0">
                  <c:v>2013</c:v>
                </c:pt>
              </c:strCache>
            </c:strRef>
          </c:tx>
          <c:spPr>
            <a:solidFill>
              <a:srgbClr val="005DA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FO!$B$21:$E$21</c:f>
              <c:strCache>
                <c:ptCount val="4"/>
                <c:pt idx="0">
                  <c:v>West coast</c:v>
                </c:pt>
                <c:pt idx="1">
                  <c:v>Gulf coast</c:v>
                </c:pt>
                <c:pt idx="2">
                  <c:v>Lower Atlantic</c:v>
                </c:pt>
                <c:pt idx="3">
                  <c:v>North and Central Atlantic</c:v>
                </c:pt>
              </c:strCache>
            </c:strRef>
          </c:cat>
          <c:val>
            <c:numRef>
              <c:f>FO!$B$22:$E$22</c:f>
              <c:numCache>
                <c:formatCode>#,##0.0</c:formatCode>
                <c:ptCount val="4"/>
                <c:pt idx="0">
                  <c:v>5.0441712809154673</c:v>
                </c:pt>
                <c:pt idx="1">
                  <c:v>5.31829457364341</c:v>
                </c:pt>
                <c:pt idx="2">
                  <c:v>2.6284976005906238</c:v>
                </c:pt>
                <c:pt idx="3">
                  <c:v>2.3246216315983754</c:v>
                </c:pt>
              </c:numCache>
            </c:numRef>
          </c:val>
          <c:extLst>
            <c:ext xmlns:c16="http://schemas.microsoft.com/office/drawing/2014/chart" uri="{C3380CC4-5D6E-409C-BE32-E72D297353CC}">
              <c16:uniqueId val="{00000000-7C7F-4A25-A260-8BC4168056B9}"/>
            </c:ext>
          </c:extLst>
        </c:ser>
        <c:ser>
          <c:idx val="1"/>
          <c:order val="1"/>
          <c:tx>
            <c:strRef>
              <c:f>FO!$A$23</c:f>
              <c:strCache>
                <c:ptCount val="1"/>
                <c:pt idx="0">
                  <c:v>2014</c:v>
                </c:pt>
              </c:strCache>
            </c:strRef>
          </c:tx>
          <c:spPr>
            <a:solidFill>
              <a:srgbClr val="6CADD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FO!$B$21:$E$21</c:f>
              <c:strCache>
                <c:ptCount val="4"/>
                <c:pt idx="0">
                  <c:v>West coast</c:v>
                </c:pt>
                <c:pt idx="1">
                  <c:v>Gulf coast</c:v>
                </c:pt>
                <c:pt idx="2">
                  <c:v>Lower Atlantic</c:v>
                </c:pt>
                <c:pt idx="3">
                  <c:v>North and Central Atlantic</c:v>
                </c:pt>
              </c:strCache>
            </c:strRef>
          </c:cat>
          <c:val>
            <c:numRef>
              <c:f>FO!$B$23:$E$23</c:f>
              <c:numCache>
                <c:formatCode>#,##0.0</c:formatCode>
                <c:ptCount val="4"/>
                <c:pt idx="0">
                  <c:v>4.0107124400147658</c:v>
                </c:pt>
                <c:pt idx="1">
                  <c:v>5.3618973791066811</c:v>
                </c:pt>
                <c:pt idx="2">
                  <c:v>2.4447212993724619</c:v>
                </c:pt>
                <c:pt idx="3">
                  <c:v>2.147892211148025</c:v>
                </c:pt>
              </c:numCache>
            </c:numRef>
          </c:val>
          <c:extLst>
            <c:ext xmlns:c16="http://schemas.microsoft.com/office/drawing/2014/chart" uri="{C3380CC4-5D6E-409C-BE32-E72D297353CC}">
              <c16:uniqueId val="{00000001-7C7F-4A25-A260-8BC4168056B9}"/>
            </c:ext>
          </c:extLst>
        </c:ser>
        <c:ser>
          <c:idx val="2"/>
          <c:order val="2"/>
          <c:tx>
            <c:strRef>
              <c:f>FO!$A$24</c:f>
              <c:strCache>
                <c:ptCount val="1"/>
                <c:pt idx="0">
                  <c:v>2015</c:v>
                </c:pt>
              </c:strCache>
            </c:strRef>
          </c:tx>
          <c:spPr>
            <a:solidFill>
              <a:srgbClr val="B3B3B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FO!$B$21:$E$21</c:f>
              <c:strCache>
                <c:ptCount val="4"/>
                <c:pt idx="0">
                  <c:v>West coast</c:v>
                </c:pt>
                <c:pt idx="1">
                  <c:v>Gulf coast</c:v>
                </c:pt>
                <c:pt idx="2">
                  <c:v>Lower Atlantic</c:v>
                </c:pt>
                <c:pt idx="3">
                  <c:v>North and Central Atlantic</c:v>
                </c:pt>
              </c:strCache>
            </c:strRef>
          </c:cat>
          <c:val>
            <c:numRef>
              <c:f>FO!$B$24:$E$24</c:f>
              <c:numCache>
                <c:formatCode>#,##0.0</c:formatCode>
                <c:ptCount val="4"/>
                <c:pt idx="0">
                  <c:v>4.6248394241417499</c:v>
                </c:pt>
                <c:pt idx="1">
                  <c:v>4.0845588778146924</c:v>
                </c:pt>
                <c:pt idx="2">
                  <c:v>1.9462421557770395</c:v>
                </c:pt>
                <c:pt idx="3">
                  <c:v>1.5610040605389444</c:v>
                </c:pt>
              </c:numCache>
            </c:numRef>
          </c:val>
          <c:extLst>
            <c:ext xmlns:c16="http://schemas.microsoft.com/office/drawing/2014/chart" uri="{C3380CC4-5D6E-409C-BE32-E72D297353CC}">
              <c16:uniqueId val="{00000002-7C7F-4A25-A260-8BC4168056B9}"/>
            </c:ext>
          </c:extLst>
        </c:ser>
        <c:dLbls>
          <c:showLegendKey val="0"/>
          <c:showVal val="0"/>
          <c:showCatName val="0"/>
          <c:showSerName val="0"/>
          <c:showPercent val="0"/>
          <c:showBubbleSize val="0"/>
        </c:dLbls>
        <c:gapWidth val="89"/>
        <c:overlap val="-40"/>
        <c:axId val="58599680"/>
        <c:axId val="58617856"/>
      </c:barChart>
      <c:catAx>
        <c:axId val="58599680"/>
        <c:scaling>
          <c:orientation val="minMax"/>
        </c:scaling>
        <c:delete val="0"/>
        <c:axPos val="b"/>
        <c:numFmt formatCode="General" sourceLinked="0"/>
        <c:majorTickMark val="none"/>
        <c:minorTickMark val="none"/>
        <c:tickLblPos val="nextTo"/>
        <c:crossAx val="58617856"/>
        <c:crosses val="autoZero"/>
        <c:auto val="1"/>
        <c:lblAlgn val="ctr"/>
        <c:lblOffset val="100"/>
        <c:noMultiLvlLbl val="0"/>
      </c:catAx>
      <c:valAx>
        <c:axId val="58617856"/>
        <c:scaling>
          <c:orientation val="minMax"/>
        </c:scaling>
        <c:delete val="0"/>
        <c:axPos val="l"/>
        <c:numFmt formatCode="#,##0.0" sourceLinked="1"/>
        <c:majorTickMark val="none"/>
        <c:minorTickMark val="none"/>
        <c:tickLblPos val="nextTo"/>
        <c:crossAx val="58599680"/>
        <c:crosses val="autoZero"/>
        <c:crossBetween val="between"/>
      </c:valAx>
    </c:plotArea>
    <c:legend>
      <c:legendPos val="b"/>
      <c:layout/>
      <c:overlay val="0"/>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87676087095002"/>
          <c:y val="5.1161378508508791E-2"/>
          <c:w val="0.68204964088041986"/>
          <c:h val="0.87389778512371774"/>
        </c:manualLayout>
      </c:layout>
      <c:barChart>
        <c:barDir val="col"/>
        <c:grouping val="clustered"/>
        <c:varyColors val="0"/>
        <c:ser>
          <c:idx val="0"/>
          <c:order val="0"/>
          <c:tx>
            <c:strRef>
              <c:f>'Bunker fuel type (sales)'!$K$60</c:f>
              <c:strCache>
                <c:ptCount val="1"/>
                <c:pt idx="0">
                  <c:v>LSMGO (2016)</c:v>
                </c:pt>
              </c:strCache>
            </c:strRef>
          </c:tx>
          <c:invertIfNegative val="0"/>
          <c:cat>
            <c:strRef>
              <c:f>'Bunker fuel type (sales)'!$J$61:$J$72</c:f>
              <c:strCache>
                <c:ptCount val="12"/>
                <c:pt idx="0">
                  <c:v>Jan</c:v>
                </c:pt>
                <c:pt idx="1">
                  <c:v>Feb</c:v>
                </c:pt>
                <c:pt idx="2">
                  <c:v>march </c:v>
                </c:pt>
                <c:pt idx="3">
                  <c:v>April</c:v>
                </c:pt>
                <c:pt idx="4">
                  <c:v>May </c:v>
                </c:pt>
                <c:pt idx="5">
                  <c:v>June </c:v>
                </c:pt>
                <c:pt idx="6">
                  <c:v>July </c:v>
                </c:pt>
                <c:pt idx="7">
                  <c:v>Aug</c:v>
                </c:pt>
                <c:pt idx="8">
                  <c:v>Sept</c:v>
                </c:pt>
                <c:pt idx="9">
                  <c:v>Oct</c:v>
                </c:pt>
                <c:pt idx="10">
                  <c:v>Nov</c:v>
                </c:pt>
                <c:pt idx="11">
                  <c:v>Dec</c:v>
                </c:pt>
              </c:strCache>
            </c:strRef>
          </c:cat>
          <c:val>
            <c:numRef>
              <c:f>'Bunker fuel type (sales)'!$K$61:$K$72</c:f>
              <c:numCache>
                <c:formatCode>#,##0.0</c:formatCode>
                <c:ptCount val="12"/>
                <c:pt idx="0">
                  <c:v>84.5</c:v>
                </c:pt>
                <c:pt idx="1">
                  <c:v>82.6</c:v>
                </c:pt>
                <c:pt idx="2">
                  <c:v>87.5</c:v>
                </c:pt>
                <c:pt idx="3">
                  <c:v>127.6</c:v>
                </c:pt>
                <c:pt idx="4">
                  <c:v>101.3</c:v>
                </c:pt>
                <c:pt idx="5">
                  <c:v>85.6</c:v>
                </c:pt>
                <c:pt idx="6">
                  <c:v>92.2</c:v>
                </c:pt>
                <c:pt idx="7">
                  <c:v>86</c:v>
                </c:pt>
                <c:pt idx="8">
                  <c:v>96.1</c:v>
                </c:pt>
                <c:pt idx="9">
                  <c:v>103.3</c:v>
                </c:pt>
                <c:pt idx="10">
                  <c:v>96.6</c:v>
                </c:pt>
                <c:pt idx="11">
                  <c:v>93.4</c:v>
                </c:pt>
              </c:numCache>
            </c:numRef>
          </c:val>
          <c:extLst>
            <c:ext xmlns:c16="http://schemas.microsoft.com/office/drawing/2014/chart" uri="{C3380CC4-5D6E-409C-BE32-E72D297353CC}">
              <c16:uniqueId val="{00000000-B3FC-4CD9-9C76-7C1B749A6281}"/>
            </c:ext>
          </c:extLst>
        </c:ser>
        <c:ser>
          <c:idx val="1"/>
          <c:order val="1"/>
          <c:tx>
            <c:strRef>
              <c:f>'Bunker fuel type (sales)'!$L$60</c:f>
              <c:strCache>
                <c:ptCount val="1"/>
                <c:pt idx="0">
                  <c:v>LSMGO (2015)</c:v>
                </c:pt>
              </c:strCache>
            </c:strRef>
          </c:tx>
          <c:invertIfNegative val="0"/>
          <c:cat>
            <c:strRef>
              <c:f>'Bunker fuel type (sales)'!$J$61:$J$72</c:f>
              <c:strCache>
                <c:ptCount val="12"/>
                <c:pt idx="0">
                  <c:v>Jan</c:v>
                </c:pt>
                <c:pt idx="1">
                  <c:v>Feb</c:v>
                </c:pt>
                <c:pt idx="2">
                  <c:v>march </c:v>
                </c:pt>
                <c:pt idx="3">
                  <c:v>April</c:v>
                </c:pt>
                <c:pt idx="4">
                  <c:v>May </c:v>
                </c:pt>
                <c:pt idx="5">
                  <c:v>June </c:v>
                </c:pt>
                <c:pt idx="6">
                  <c:v>July </c:v>
                </c:pt>
                <c:pt idx="7">
                  <c:v>Aug</c:v>
                </c:pt>
                <c:pt idx="8">
                  <c:v>Sept</c:v>
                </c:pt>
                <c:pt idx="9">
                  <c:v>Oct</c:v>
                </c:pt>
                <c:pt idx="10">
                  <c:v>Nov</c:v>
                </c:pt>
                <c:pt idx="11">
                  <c:v>Dec</c:v>
                </c:pt>
              </c:strCache>
            </c:strRef>
          </c:cat>
          <c:val>
            <c:numRef>
              <c:f>'Bunker fuel type (sales)'!$L$61:$L$72</c:f>
              <c:numCache>
                <c:formatCode>#,##0.0</c:formatCode>
                <c:ptCount val="12"/>
                <c:pt idx="0">
                  <c:v>80.8</c:v>
                </c:pt>
                <c:pt idx="1">
                  <c:v>68.099999999999994</c:v>
                </c:pt>
                <c:pt idx="2">
                  <c:v>64.400000000000006</c:v>
                </c:pt>
                <c:pt idx="3">
                  <c:v>61.5</c:v>
                </c:pt>
                <c:pt idx="4">
                  <c:v>64.8</c:v>
                </c:pt>
                <c:pt idx="5">
                  <c:v>63.8</c:v>
                </c:pt>
                <c:pt idx="6">
                  <c:v>57.9</c:v>
                </c:pt>
                <c:pt idx="7">
                  <c:v>71.3</c:v>
                </c:pt>
                <c:pt idx="8">
                  <c:v>63.8</c:v>
                </c:pt>
                <c:pt idx="9">
                  <c:v>62.2</c:v>
                </c:pt>
                <c:pt idx="10">
                  <c:v>60.7</c:v>
                </c:pt>
                <c:pt idx="11">
                  <c:v>65.099999999999994</c:v>
                </c:pt>
              </c:numCache>
            </c:numRef>
          </c:val>
          <c:extLst>
            <c:ext xmlns:c16="http://schemas.microsoft.com/office/drawing/2014/chart" uri="{C3380CC4-5D6E-409C-BE32-E72D297353CC}">
              <c16:uniqueId val="{00000001-B3FC-4CD9-9C76-7C1B749A6281}"/>
            </c:ext>
          </c:extLst>
        </c:ser>
        <c:ser>
          <c:idx val="2"/>
          <c:order val="2"/>
          <c:tx>
            <c:strRef>
              <c:f>'Bunker fuel type (sales)'!$M$60</c:f>
              <c:strCache>
                <c:ptCount val="1"/>
                <c:pt idx="0">
                  <c:v>MGO 2016)</c:v>
                </c:pt>
              </c:strCache>
            </c:strRef>
          </c:tx>
          <c:invertIfNegative val="0"/>
          <c:cat>
            <c:strRef>
              <c:f>'Bunker fuel type (sales)'!$J$61:$J$72</c:f>
              <c:strCache>
                <c:ptCount val="12"/>
                <c:pt idx="0">
                  <c:v>Jan</c:v>
                </c:pt>
                <c:pt idx="1">
                  <c:v>Feb</c:v>
                </c:pt>
                <c:pt idx="2">
                  <c:v>march </c:v>
                </c:pt>
                <c:pt idx="3">
                  <c:v>April</c:v>
                </c:pt>
                <c:pt idx="4">
                  <c:v>May </c:v>
                </c:pt>
                <c:pt idx="5">
                  <c:v>June </c:v>
                </c:pt>
                <c:pt idx="6">
                  <c:v>July </c:v>
                </c:pt>
                <c:pt idx="7">
                  <c:v>Aug</c:v>
                </c:pt>
                <c:pt idx="8">
                  <c:v>Sept</c:v>
                </c:pt>
                <c:pt idx="9">
                  <c:v>Oct</c:v>
                </c:pt>
                <c:pt idx="10">
                  <c:v>Nov</c:v>
                </c:pt>
                <c:pt idx="11">
                  <c:v>Dec</c:v>
                </c:pt>
              </c:strCache>
            </c:strRef>
          </c:cat>
          <c:val>
            <c:numRef>
              <c:f>'Bunker fuel type (sales)'!$M$61:$M$72</c:f>
              <c:numCache>
                <c:formatCode>#,##0.0</c:formatCode>
                <c:ptCount val="12"/>
                <c:pt idx="0">
                  <c:v>76.400000000000006</c:v>
                </c:pt>
                <c:pt idx="1">
                  <c:v>62.6</c:v>
                </c:pt>
                <c:pt idx="2">
                  <c:v>78.2</c:v>
                </c:pt>
                <c:pt idx="3">
                  <c:v>91</c:v>
                </c:pt>
                <c:pt idx="4">
                  <c:v>81.599999999999994</c:v>
                </c:pt>
                <c:pt idx="5">
                  <c:v>68</c:v>
                </c:pt>
                <c:pt idx="6">
                  <c:v>67.5</c:v>
                </c:pt>
                <c:pt idx="7">
                  <c:v>68.8</c:v>
                </c:pt>
                <c:pt idx="8">
                  <c:v>68.599999999999994</c:v>
                </c:pt>
                <c:pt idx="9">
                  <c:v>71.900000000000006</c:v>
                </c:pt>
                <c:pt idx="10">
                  <c:v>61.8</c:v>
                </c:pt>
                <c:pt idx="11">
                  <c:v>57.1</c:v>
                </c:pt>
              </c:numCache>
            </c:numRef>
          </c:val>
          <c:extLst>
            <c:ext xmlns:c16="http://schemas.microsoft.com/office/drawing/2014/chart" uri="{C3380CC4-5D6E-409C-BE32-E72D297353CC}">
              <c16:uniqueId val="{00000002-B3FC-4CD9-9C76-7C1B749A6281}"/>
            </c:ext>
          </c:extLst>
        </c:ser>
        <c:dLbls>
          <c:showLegendKey val="0"/>
          <c:showVal val="0"/>
          <c:showCatName val="0"/>
          <c:showSerName val="0"/>
          <c:showPercent val="0"/>
          <c:showBubbleSize val="0"/>
        </c:dLbls>
        <c:gapWidth val="150"/>
        <c:axId val="134727552"/>
        <c:axId val="134729088"/>
      </c:barChart>
      <c:catAx>
        <c:axId val="134727552"/>
        <c:scaling>
          <c:orientation val="minMax"/>
        </c:scaling>
        <c:delete val="0"/>
        <c:axPos val="b"/>
        <c:numFmt formatCode="General" sourceLinked="0"/>
        <c:majorTickMark val="out"/>
        <c:minorTickMark val="none"/>
        <c:tickLblPos val="nextTo"/>
        <c:crossAx val="134729088"/>
        <c:crosses val="autoZero"/>
        <c:auto val="1"/>
        <c:lblAlgn val="ctr"/>
        <c:lblOffset val="100"/>
        <c:noMultiLvlLbl val="0"/>
      </c:catAx>
      <c:valAx>
        <c:axId val="134729088"/>
        <c:scaling>
          <c:orientation val="minMax"/>
        </c:scaling>
        <c:delete val="0"/>
        <c:axPos val="l"/>
        <c:majorGridlines/>
        <c:title>
          <c:tx>
            <c:rich>
              <a:bodyPr rot="0" vert="horz"/>
              <a:lstStyle/>
              <a:p>
                <a:pPr>
                  <a:defRPr/>
                </a:pPr>
                <a:r>
                  <a:rPr lang="en-US" dirty="0" smtClean="0"/>
                  <a:t>‘000 t</a:t>
                </a:r>
                <a:endParaRPr lang="en-US" dirty="0"/>
              </a:p>
            </c:rich>
          </c:tx>
          <c:layout>
            <c:manualLayout>
              <c:xMode val="edge"/>
              <c:yMode val="edge"/>
              <c:x val="1.6147634644889993E-2"/>
              <c:y val="6.7504367638700352E-2"/>
            </c:manualLayout>
          </c:layout>
          <c:overlay val="0"/>
        </c:title>
        <c:numFmt formatCode="#,##0.0" sourceLinked="1"/>
        <c:majorTickMark val="out"/>
        <c:minorTickMark val="none"/>
        <c:tickLblPos val="nextTo"/>
        <c:crossAx val="134727552"/>
        <c:crosses val="autoZero"/>
        <c:crossBetween val="between"/>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Fuel oil bunker 180 cst Singapore</c:v>
                </c:pt>
              </c:strCache>
            </c:strRef>
          </c:tx>
          <c:spPr>
            <a:ln w="28575" cap="rnd">
              <a:solidFill>
                <a:schemeClr val="accent1"/>
              </a:solidFill>
              <a:round/>
            </a:ln>
            <a:effectLst/>
          </c:spPr>
          <c:marker>
            <c:symbol val="none"/>
          </c:marker>
          <c:cat>
            <c:numRef>
              <c:f>Лист1!$A$2:$A$1185</c:f>
              <c:numCache>
                <c:formatCode>dd\ mmm\ yyyy</c:formatCode>
                <c:ptCount val="1184"/>
                <c:pt idx="0">
                  <c:v>42891</c:v>
                </c:pt>
                <c:pt idx="1">
                  <c:v>42888</c:v>
                </c:pt>
                <c:pt idx="2">
                  <c:v>42887</c:v>
                </c:pt>
                <c:pt idx="3">
                  <c:v>42886</c:v>
                </c:pt>
                <c:pt idx="4">
                  <c:v>42885</c:v>
                </c:pt>
                <c:pt idx="5">
                  <c:v>42884</c:v>
                </c:pt>
                <c:pt idx="6">
                  <c:v>42881</c:v>
                </c:pt>
                <c:pt idx="7">
                  <c:v>42880</c:v>
                </c:pt>
                <c:pt idx="8">
                  <c:v>42879</c:v>
                </c:pt>
                <c:pt idx="9">
                  <c:v>42878</c:v>
                </c:pt>
                <c:pt idx="10">
                  <c:v>42877</c:v>
                </c:pt>
                <c:pt idx="11">
                  <c:v>42874</c:v>
                </c:pt>
                <c:pt idx="12">
                  <c:v>42873</c:v>
                </c:pt>
                <c:pt idx="13">
                  <c:v>42872</c:v>
                </c:pt>
                <c:pt idx="14">
                  <c:v>42871</c:v>
                </c:pt>
                <c:pt idx="15">
                  <c:v>42870</c:v>
                </c:pt>
                <c:pt idx="16">
                  <c:v>42867</c:v>
                </c:pt>
                <c:pt idx="17">
                  <c:v>42866</c:v>
                </c:pt>
                <c:pt idx="18">
                  <c:v>42865</c:v>
                </c:pt>
                <c:pt idx="19">
                  <c:v>42864</c:v>
                </c:pt>
                <c:pt idx="20">
                  <c:v>42863</c:v>
                </c:pt>
                <c:pt idx="21">
                  <c:v>42860</c:v>
                </c:pt>
                <c:pt idx="22">
                  <c:v>42859</c:v>
                </c:pt>
                <c:pt idx="23">
                  <c:v>42858</c:v>
                </c:pt>
                <c:pt idx="24">
                  <c:v>42857</c:v>
                </c:pt>
                <c:pt idx="25">
                  <c:v>42856</c:v>
                </c:pt>
                <c:pt idx="26">
                  <c:v>42853</c:v>
                </c:pt>
                <c:pt idx="27">
                  <c:v>42852</c:v>
                </c:pt>
                <c:pt idx="28">
                  <c:v>42851</c:v>
                </c:pt>
                <c:pt idx="29">
                  <c:v>42850</c:v>
                </c:pt>
                <c:pt idx="30">
                  <c:v>42849</c:v>
                </c:pt>
                <c:pt idx="31">
                  <c:v>42846</c:v>
                </c:pt>
                <c:pt idx="32">
                  <c:v>42845</c:v>
                </c:pt>
                <c:pt idx="33">
                  <c:v>42844</c:v>
                </c:pt>
                <c:pt idx="34">
                  <c:v>42843</c:v>
                </c:pt>
                <c:pt idx="35">
                  <c:v>42842</c:v>
                </c:pt>
                <c:pt idx="36">
                  <c:v>42839</c:v>
                </c:pt>
                <c:pt idx="37">
                  <c:v>42838</c:v>
                </c:pt>
                <c:pt idx="38">
                  <c:v>42837</c:v>
                </c:pt>
                <c:pt idx="39">
                  <c:v>42836</c:v>
                </c:pt>
                <c:pt idx="40">
                  <c:v>42835</c:v>
                </c:pt>
                <c:pt idx="41">
                  <c:v>42832</c:v>
                </c:pt>
                <c:pt idx="42">
                  <c:v>42831</c:v>
                </c:pt>
                <c:pt idx="43">
                  <c:v>42830</c:v>
                </c:pt>
                <c:pt idx="44">
                  <c:v>42829</c:v>
                </c:pt>
                <c:pt idx="45">
                  <c:v>42828</c:v>
                </c:pt>
                <c:pt idx="46">
                  <c:v>42825</c:v>
                </c:pt>
                <c:pt idx="47">
                  <c:v>42824</c:v>
                </c:pt>
                <c:pt idx="48">
                  <c:v>42823</c:v>
                </c:pt>
                <c:pt idx="49">
                  <c:v>42822</c:v>
                </c:pt>
                <c:pt idx="50">
                  <c:v>42821</c:v>
                </c:pt>
                <c:pt idx="51">
                  <c:v>42818</c:v>
                </c:pt>
                <c:pt idx="52">
                  <c:v>42817</c:v>
                </c:pt>
                <c:pt idx="53">
                  <c:v>42816</c:v>
                </c:pt>
                <c:pt idx="54">
                  <c:v>42815</c:v>
                </c:pt>
                <c:pt idx="55">
                  <c:v>42814</c:v>
                </c:pt>
                <c:pt idx="56">
                  <c:v>42811</c:v>
                </c:pt>
                <c:pt idx="57">
                  <c:v>42810</c:v>
                </c:pt>
                <c:pt idx="58">
                  <c:v>42809</c:v>
                </c:pt>
                <c:pt idx="59">
                  <c:v>42808</c:v>
                </c:pt>
                <c:pt idx="60">
                  <c:v>42807</c:v>
                </c:pt>
                <c:pt idx="61">
                  <c:v>42804</c:v>
                </c:pt>
                <c:pt idx="62">
                  <c:v>42803</c:v>
                </c:pt>
                <c:pt idx="63">
                  <c:v>42802</c:v>
                </c:pt>
                <c:pt idx="64">
                  <c:v>42801</c:v>
                </c:pt>
                <c:pt idx="65">
                  <c:v>42800</c:v>
                </c:pt>
                <c:pt idx="66">
                  <c:v>42797</c:v>
                </c:pt>
                <c:pt idx="67">
                  <c:v>42796</c:v>
                </c:pt>
                <c:pt idx="68">
                  <c:v>42795</c:v>
                </c:pt>
                <c:pt idx="69">
                  <c:v>42794</c:v>
                </c:pt>
                <c:pt idx="70">
                  <c:v>42793</c:v>
                </c:pt>
                <c:pt idx="71">
                  <c:v>42790</c:v>
                </c:pt>
                <c:pt idx="72">
                  <c:v>42789</c:v>
                </c:pt>
                <c:pt idx="73">
                  <c:v>42788</c:v>
                </c:pt>
                <c:pt idx="74">
                  <c:v>42787</c:v>
                </c:pt>
                <c:pt idx="75">
                  <c:v>42786</c:v>
                </c:pt>
                <c:pt idx="76">
                  <c:v>42783</c:v>
                </c:pt>
                <c:pt idx="77">
                  <c:v>42782</c:v>
                </c:pt>
                <c:pt idx="78">
                  <c:v>42781</c:v>
                </c:pt>
                <c:pt idx="79">
                  <c:v>42780</c:v>
                </c:pt>
                <c:pt idx="80">
                  <c:v>42779</c:v>
                </c:pt>
                <c:pt idx="81">
                  <c:v>42776</c:v>
                </c:pt>
                <c:pt idx="82">
                  <c:v>42775</c:v>
                </c:pt>
                <c:pt idx="83">
                  <c:v>42774</c:v>
                </c:pt>
                <c:pt idx="84">
                  <c:v>42773</c:v>
                </c:pt>
                <c:pt idx="85">
                  <c:v>42772</c:v>
                </c:pt>
                <c:pt idx="86">
                  <c:v>42769</c:v>
                </c:pt>
                <c:pt idx="87">
                  <c:v>42768</c:v>
                </c:pt>
                <c:pt idx="88">
                  <c:v>42767</c:v>
                </c:pt>
                <c:pt idx="89">
                  <c:v>42766</c:v>
                </c:pt>
                <c:pt idx="90">
                  <c:v>42765</c:v>
                </c:pt>
                <c:pt idx="91">
                  <c:v>42762</c:v>
                </c:pt>
                <c:pt idx="92">
                  <c:v>42761</c:v>
                </c:pt>
                <c:pt idx="93">
                  <c:v>42760</c:v>
                </c:pt>
                <c:pt idx="94">
                  <c:v>42759</c:v>
                </c:pt>
                <c:pt idx="95">
                  <c:v>42758</c:v>
                </c:pt>
                <c:pt idx="96">
                  <c:v>42755</c:v>
                </c:pt>
                <c:pt idx="97">
                  <c:v>42754</c:v>
                </c:pt>
                <c:pt idx="98">
                  <c:v>42753</c:v>
                </c:pt>
                <c:pt idx="99">
                  <c:v>42752</c:v>
                </c:pt>
                <c:pt idx="100">
                  <c:v>42751</c:v>
                </c:pt>
                <c:pt idx="101">
                  <c:v>42748</c:v>
                </c:pt>
                <c:pt idx="102">
                  <c:v>42747</c:v>
                </c:pt>
                <c:pt idx="103">
                  <c:v>42746</c:v>
                </c:pt>
                <c:pt idx="104">
                  <c:v>42745</c:v>
                </c:pt>
                <c:pt idx="105">
                  <c:v>42744</c:v>
                </c:pt>
                <c:pt idx="106">
                  <c:v>42741</c:v>
                </c:pt>
                <c:pt idx="107">
                  <c:v>42740</c:v>
                </c:pt>
                <c:pt idx="108">
                  <c:v>42739</c:v>
                </c:pt>
                <c:pt idx="109">
                  <c:v>42738</c:v>
                </c:pt>
                <c:pt idx="110">
                  <c:v>42734</c:v>
                </c:pt>
                <c:pt idx="111">
                  <c:v>42733</c:v>
                </c:pt>
                <c:pt idx="112">
                  <c:v>42732</c:v>
                </c:pt>
                <c:pt idx="113">
                  <c:v>42731</c:v>
                </c:pt>
                <c:pt idx="114">
                  <c:v>42730</c:v>
                </c:pt>
                <c:pt idx="115">
                  <c:v>42727</c:v>
                </c:pt>
                <c:pt idx="116">
                  <c:v>42726</c:v>
                </c:pt>
                <c:pt idx="117">
                  <c:v>42725</c:v>
                </c:pt>
                <c:pt idx="118">
                  <c:v>42724</c:v>
                </c:pt>
                <c:pt idx="119">
                  <c:v>42723</c:v>
                </c:pt>
                <c:pt idx="120">
                  <c:v>42720</c:v>
                </c:pt>
                <c:pt idx="121">
                  <c:v>42719</c:v>
                </c:pt>
                <c:pt idx="122">
                  <c:v>42718</c:v>
                </c:pt>
                <c:pt idx="123">
                  <c:v>42717</c:v>
                </c:pt>
                <c:pt idx="124">
                  <c:v>42716</c:v>
                </c:pt>
                <c:pt idx="125">
                  <c:v>42713</c:v>
                </c:pt>
                <c:pt idx="126">
                  <c:v>42712</c:v>
                </c:pt>
                <c:pt idx="127">
                  <c:v>42711</c:v>
                </c:pt>
                <c:pt idx="128">
                  <c:v>42710</c:v>
                </c:pt>
                <c:pt idx="129">
                  <c:v>42709</c:v>
                </c:pt>
                <c:pt idx="130">
                  <c:v>42706</c:v>
                </c:pt>
                <c:pt idx="131">
                  <c:v>42705</c:v>
                </c:pt>
                <c:pt idx="132">
                  <c:v>42704</c:v>
                </c:pt>
                <c:pt idx="133">
                  <c:v>42703</c:v>
                </c:pt>
                <c:pt idx="134">
                  <c:v>42702</c:v>
                </c:pt>
                <c:pt idx="135">
                  <c:v>42699</c:v>
                </c:pt>
                <c:pt idx="136">
                  <c:v>42698</c:v>
                </c:pt>
                <c:pt idx="137">
                  <c:v>42697</c:v>
                </c:pt>
                <c:pt idx="138">
                  <c:v>42696</c:v>
                </c:pt>
                <c:pt idx="139">
                  <c:v>42695</c:v>
                </c:pt>
                <c:pt idx="140">
                  <c:v>42692</c:v>
                </c:pt>
                <c:pt idx="141">
                  <c:v>42691</c:v>
                </c:pt>
                <c:pt idx="142">
                  <c:v>42690</c:v>
                </c:pt>
                <c:pt idx="143">
                  <c:v>42689</c:v>
                </c:pt>
                <c:pt idx="144">
                  <c:v>42688</c:v>
                </c:pt>
                <c:pt idx="145">
                  <c:v>42685</c:v>
                </c:pt>
                <c:pt idx="146">
                  <c:v>42684</c:v>
                </c:pt>
                <c:pt idx="147">
                  <c:v>42683</c:v>
                </c:pt>
                <c:pt idx="148">
                  <c:v>42682</c:v>
                </c:pt>
                <c:pt idx="149">
                  <c:v>42681</c:v>
                </c:pt>
                <c:pt idx="150">
                  <c:v>42678</c:v>
                </c:pt>
                <c:pt idx="151">
                  <c:v>42677</c:v>
                </c:pt>
                <c:pt idx="152">
                  <c:v>42676</c:v>
                </c:pt>
                <c:pt idx="153">
                  <c:v>42675</c:v>
                </c:pt>
                <c:pt idx="154">
                  <c:v>42674</c:v>
                </c:pt>
                <c:pt idx="155">
                  <c:v>42671</c:v>
                </c:pt>
                <c:pt idx="156">
                  <c:v>42670</c:v>
                </c:pt>
                <c:pt idx="157">
                  <c:v>42669</c:v>
                </c:pt>
                <c:pt idx="158">
                  <c:v>42668</c:v>
                </c:pt>
                <c:pt idx="159">
                  <c:v>42667</c:v>
                </c:pt>
                <c:pt idx="160">
                  <c:v>42664</c:v>
                </c:pt>
                <c:pt idx="161">
                  <c:v>42663</c:v>
                </c:pt>
                <c:pt idx="162">
                  <c:v>42662</c:v>
                </c:pt>
                <c:pt idx="163">
                  <c:v>42661</c:v>
                </c:pt>
                <c:pt idx="164">
                  <c:v>42660</c:v>
                </c:pt>
                <c:pt idx="165">
                  <c:v>42657</c:v>
                </c:pt>
                <c:pt idx="166">
                  <c:v>42656</c:v>
                </c:pt>
                <c:pt idx="167">
                  <c:v>42655</c:v>
                </c:pt>
                <c:pt idx="168">
                  <c:v>42654</c:v>
                </c:pt>
                <c:pt idx="169">
                  <c:v>42653</c:v>
                </c:pt>
                <c:pt idx="170">
                  <c:v>42650</c:v>
                </c:pt>
                <c:pt idx="171">
                  <c:v>42649</c:v>
                </c:pt>
                <c:pt idx="172">
                  <c:v>42648</c:v>
                </c:pt>
                <c:pt idx="173">
                  <c:v>42647</c:v>
                </c:pt>
                <c:pt idx="174">
                  <c:v>42646</c:v>
                </c:pt>
                <c:pt idx="175">
                  <c:v>42643</c:v>
                </c:pt>
                <c:pt idx="176">
                  <c:v>42642</c:v>
                </c:pt>
                <c:pt idx="177">
                  <c:v>42641</c:v>
                </c:pt>
                <c:pt idx="178">
                  <c:v>42640</c:v>
                </c:pt>
                <c:pt idx="179">
                  <c:v>42639</c:v>
                </c:pt>
                <c:pt idx="180">
                  <c:v>42636</c:v>
                </c:pt>
                <c:pt idx="181">
                  <c:v>42635</c:v>
                </c:pt>
                <c:pt idx="182">
                  <c:v>42634</c:v>
                </c:pt>
                <c:pt idx="183">
                  <c:v>42633</c:v>
                </c:pt>
                <c:pt idx="184">
                  <c:v>42632</c:v>
                </c:pt>
                <c:pt idx="185">
                  <c:v>42629</c:v>
                </c:pt>
                <c:pt idx="186">
                  <c:v>42628</c:v>
                </c:pt>
                <c:pt idx="187">
                  <c:v>42627</c:v>
                </c:pt>
                <c:pt idx="188">
                  <c:v>42626</c:v>
                </c:pt>
                <c:pt idx="189">
                  <c:v>42625</c:v>
                </c:pt>
                <c:pt idx="190">
                  <c:v>42622</c:v>
                </c:pt>
                <c:pt idx="191">
                  <c:v>42621</c:v>
                </c:pt>
                <c:pt idx="192">
                  <c:v>42620</c:v>
                </c:pt>
                <c:pt idx="193">
                  <c:v>42619</c:v>
                </c:pt>
                <c:pt idx="194">
                  <c:v>42618</c:v>
                </c:pt>
                <c:pt idx="195">
                  <c:v>42615</c:v>
                </c:pt>
                <c:pt idx="196">
                  <c:v>42614</c:v>
                </c:pt>
                <c:pt idx="197">
                  <c:v>42613</c:v>
                </c:pt>
                <c:pt idx="198">
                  <c:v>42612</c:v>
                </c:pt>
                <c:pt idx="199">
                  <c:v>42611</c:v>
                </c:pt>
                <c:pt idx="200">
                  <c:v>42608</c:v>
                </c:pt>
                <c:pt idx="201">
                  <c:v>42607</c:v>
                </c:pt>
                <c:pt idx="202">
                  <c:v>42606</c:v>
                </c:pt>
                <c:pt idx="203">
                  <c:v>42605</c:v>
                </c:pt>
                <c:pt idx="204">
                  <c:v>42604</c:v>
                </c:pt>
                <c:pt idx="205">
                  <c:v>42601</c:v>
                </c:pt>
                <c:pt idx="206">
                  <c:v>42600</c:v>
                </c:pt>
                <c:pt idx="207">
                  <c:v>42599</c:v>
                </c:pt>
                <c:pt idx="208">
                  <c:v>42598</c:v>
                </c:pt>
                <c:pt idx="209">
                  <c:v>42597</c:v>
                </c:pt>
                <c:pt idx="210">
                  <c:v>42594</c:v>
                </c:pt>
                <c:pt idx="211">
                  <c:v>42593</c:v>
                </c:pt>
                <c:pt idx="212">
                  <c:v>42592</c:v>
                </c:pt>
                <c:pt idx="213">
                  <c:v>42591</c:v>
                </c:pt>
                <c:pt idx="214">
                  <c:v>42590</c:v>
                </c:pt>
                <c:pt idx="215">
                  <c:v>42587</c:v>
                </c:pt>
                <c:pt idx="216">
                  <c:v>42586</c:v>
                </c:pt>
                <c:pt idx="217">
                  <c:v>42585</c:v>
                </c:pt>
                <c:pt idx="218">
                  <c:v>42584</c:v>
                </c:pt>
                <c:pt idx="219">
                  <c:v>42583</c:v>
                </c:pt>
                <c:pt idx="220">
                  <c:v>42580</c:v>
                </c:pt>
                <c:pt idx="221">
                  <c:v>42579</c:v>
                </c:pt>
                <c:pt idx="222">
                  <c:v>42578</c:v>
                </c:pt>
                <c:pt idx="223">
                  <c:v>42577</c:v>
                </c:pt>
                <c:pt idx="224">
                  <c:v>42576</c:v>
                </c:pt>
                <c:pt idx="225">
                  <c:v>42573</c:v>
                </c:pt>
                <c:pt idx="226">
                  <c:v>42572</c:v>
                </c:pt>
                <c:pt idx="227">
                  <c:v>42571</c:v>
                </c:pt>
                <c:pt idx="228">
                  <c:v>42570</c:v>
                </c:pt>
                <c:pt idx="229">
                  <c:v>42569</c:v>
                </c:pt>
                <c:pt idx="230">
                  <c:v>42566</c:v>
                </c:pt>
                <c:pt idx="231">
                  <c:v>42565</c:v>
                </c:pt>
                <c:pt idx="232">
                  <c:v>42564</c:v>
                </c:pt>
                <c:pt idx="233">
                  <c:v>42563</c:v>
                </c:pt>
                <c:pt idx="234">
                  <c:v>42562</c:v>
                </c:pt>
                <c:pt idx="235">
                  <c:v>42559</c:v>
                </c:pt>
                <c:pt idx="236">
                  <c:v>42558</c:v>
                </c:pt>
                <c:pt idx="237">
                  <c:v>42557</c:v>
                </c:pt>
                <c:pt idx="238">
                  <c:v>42556</c:v>
                </c:pt>
                <c:pt idx="239">
                  <c:v>42555</c:v>
                </c:pt>
                <c:pt idx="240">
                  <c:v>42552</c:v>
                </c:pt>
                <c:pt idx="241">
                  <c:v>42551</c:v>
                </c:pt>
                <c:pt idx="242">
                  <c:v>42550</c:v>
                </c:pt>
                <c:pt idx="243">
                  <c:v>42549</c:v>
                </c:pt>
                <c:pt idx="244">
                  <c:v>42548</c:v>
                </c:pt>
                <c:pt idx="245">
                  <c:v>42545</c:v>
                </c:pt>
                <c:pt idx="246">
                  <c:v>42544</c:v>
                </c:pt>
                <c:pt idx="247">
                  <c:v>42543</c:v>
                </c:pt>
                <c:pt idx="248">
                  <c:v>42542</c:v>
                </c:pt>
                <c:pt idx="249">
                  <c:v>42541</c:v>
                </c:pt>
                <c:pt idx="250">
                  <c:v>42538</c:v>
                </c:pt>
                <c:pt idx="251">
                  <c:v>42537</c:v>
                </c:pt>
                <c:pt idx="252">
                  <c:v>42536</c:v>
                </c:pt>
                <c:pt idx="253">
                  <c:v>42535</c:v>
                </c:pt>
                <c:pt idx="254">
                  <c:v>42534</c:v>
                </c:pt>
                <c:pt idx="255">
                  <c:v>42531</c:v>
                </c:pt>
                <c:pt idx="256">
                  <c:v>42530</c:v>
                </c:pt>
                <c:pt idx="257">
                  <c:v>42529</c:v>
                </c:pt>
                <c:pt idx="258">
                  <c:v>42528</c:v>
                </c:pt>
                <c:pt idx="259">
                  <c:v>42527</c:v>
                </c:pt>
                <c:pt idx="260">
                  <c:v>42524</c:v>
                </c:pt>
                <c:pt idx="261">
                  <c:v>42523</c:v>
                </c:pt>
                <c:pt idx="262">
                  <c:v>42522</c:v>
                </c:pt>
                <c:pt idx="263">
                  <c:v>42521</c:v>
                </c:pt>
                <c:pt idx="264">
                  <c:v>42520</c:v>
                </c:pt>
                <c:pt idx="265">
                  <c:v>42517</c:v>
                </c:pt>
                <c:pt idx="266">
                  <c:v>42516</c:v>
                </c:pt>
                <c:pt idx="267">
                  <c:v>42515</c:v>
                </c:pt>
                <c:pt idx="268">
                  <c:v>42514</c:v>
                </c:pt>
                <c:pt idx="269">
                  <c:v>42513</c:v>
                </c:pt>
                <c:pt idx="270">
                  <c:v>42510</c:v>
                </c:pt>
                <c:pt idx="271">
                  <c:v>42509</c:v>
                </c:pt>
                <c:pt idx="272">
                  <c:v>42508</c:v>
                </c:pt>
                <c:pt idx="273">
                  <c:v>42507</c:v>
                </c:pt>
                <c:pt idx="274">
                  <c:v>42506</c:v>
                </c:pt>
                <c:pt idx="275">
                  <c:v>42503</c:v>
                </c:pt>
                <c:pt idx="276">
                  <c:v>42502</c:v>
                </c:pt>
                <c:pt idx="277">
                  <c:v>42501</c:v>
                </c:pt>
                <c:pt idx="278">
                  <c:v>42500</c:v>
                </c:pt>
                <c:pt idx="279">
                  <c:v>42499</c:v>
                </c:pt>
                <c:pt idx="280">
                  <c:v>42496</c:v>
                </c:pt>
                <c:pt idx="281">
                  <c:v>42495</c:v>
                </c:pt>
                <c:pt idx="282">
                  <c:v>42494</c:v>
                </c:pt>
                <c:pt idx="283">
                  <c:v>42493</c:v>
                </c:pt>
                <c:pt idx="284">
                  <c:v>42492</c:v>
                </c:pt>
                <c:pt idx="285">
                  <c:v>42489</c:v>
                </c:pt>
                <c:pt idx="286">
                  <c:v>42488</c:v>
                </c:pt>
                <c:pt idx="287">
                  <c:v>42487</c:v>
                </c:pt>
                <c:pt idx="288">
                  <c:v>42486</c:v>
                </c:pt>
                <c:pt idx="289">
                  <c:v>42485</c:v>
                </c:pt>
                <c:pt idx="290">
                  <c:v>42482</c:v>
                </c:pt>
                <c:pt idx="291">
                  <c:v>42481</c:v>
                </c:pt>
                <c:pt idx="292">
                  <c:v>42480</c:v>
                </c:pt>
                <c:pt idx="293">
                  <c:v>42479</c:v>
                </c:pt>
                <c:pt idx="294">
                  <c:v>42478</c:v>
                </c:pt>
                <c:pt idx="295">
                  <c:v>42475</c:v>
                </c:pt>
                <c:pt idx="296">
                  <c:v>42474</c:v>
                </c:pt>
                <c:pt idx="297">
                  <c:v>42473</c:v>
                </c:pt>
                <c:pt idx="298">
                  <c:v>42472</c:v>
                </c:pt>
                <c:pt idx="299">
                  <c:v>42471</c:v>
                </c:pt>
                <c:pt idx="300">
                  <c:v>42468</c:v>
                </c:pt>
                <c:pt idx="301">
                  <c:v>42467</c:v>
                </c:pt>
                <c:pt idx="302">
                  <c:v>42466</c:v>
                </c:pt>
                <c:pt idx="303">
                  <c:v>42465</c:v>
                </c:pt>
                <c:pt idx="304">
                  <c:v>42464</c:v>
                </c:pt>
                <c:pt idx="305">
                  <c:v>42461</c:v>
                </c:pt>
                <c:pt idx="306">
                  <c:v>42460</c:v>
                </c:pt>
                <c:pt idx="307">
                  <c:v>42459</c:v>
                </c:pt>
                <c:pt idx="308">
                  <c:v>42458</c:v>
                </c:pt>
                <c:pt idx="309">
                  <c:v>42457</c:v>
                </c:pt>
                <c:pt idx="310">
                  <c:v>42454</c:v>
                </c:pt>
                <c:pt idx="311">
                  <c:v>42453</c:v>
                </c:pt>
                <c:pt idx="312">
                  <c:v>42452</c:v>
                </c:pt>
                <c:pt idx="313">
                  <c:v>42451</c:v>
                </c:pt>
                <c:pt idx="314">
                  <c:v>42450</c:v>
                </c:pt>
                <c:pt idx="315">
                  <c:v>42447</c:v>
                </c:pt>
                <c:pt idx="316">
                  <c:v>42446</c:v>
                </c:pt>
                <c:pt idx="317">
                  <c:v>42445</c:v>
                </c:pt>
                <c:pt idx="318">
                  <c:v>42444</c:v>
                </c:pt>
                <c:pt idx="319">
                  <c:v>42443</c:v>
                </c:pt>
                <c:pt idx="320">
                  <c:v>42440</c:v>
                </c:pt>
                <c:pt idx="321">
                  <c:v>42439</c:v>
                </c:pt>
                <c:pt idx="322">
                  <c:v>42438</c:v>
                </c:pt>
                <c:pt idx="323">
                  <c:v>42437</c:v>
                </c:pt>
                <c:pt idx="324">
                  <c:v>42436</c:v>
                </c:pt>
                <c:pt idx="325">
                  <c:v>42433</c:v>
                </c:pt>
                <c:pt idx="326">
                  <c:v>42432</c:v>
                </c:pt>
                <c:pt idx="327">
                  <c:v>42431</c:v>
                </c:pt>
                <c:pt idx="328">
                  <c:v>42430</c:v>
                </c:pt>
                <c:pt idx="329">
                  <c:v>42429</c:v>
                </c:pt>
                <c:pt idx="330">
                  <c:v>42426</c:v>
                </c:pt>
                <c:pt idx="331">
                  <c:v>42425</c:v>
                </c:pt>
                <c:pt idx="332">
                  <c:v>42424</c:v>
                </c:pt>
                <c:pt idx="333">
                  <c:v>42423</c:v>
                </c:pt>
                <c:pt idx="334">
                  <c:v>42422</c:v>
                </c:pt>
                <c:pt idx="335">
                  <c:v>42420</c:v>
                </c:pt>
                <c:pt idx="336">
                  <c:v>42419</c:v>
                </c:pt>
                <c:pt idx="337">
                  <c:v>42418</c:v>
                </c:pt>
                <c:pt idx="338">
                  <c:v>42417</c:v>
                </c:pt>
                <c:pt idx="339">
                  <c:v>42416</c:v>
                </c:pt>
                <c:pt idx="340">
                  <c:v>42415</c:v>
                </c:pt>
                <c:pt idx="341">
                  <c:v>42412</c:v>
                </c:pt>
                <c:pt idx="342">
                  <c:v>42411</c:v>
                </c:pt>
                <c:pt idx="343">
                  <c:v>42410</c:v>
                </c:pt>
                <c:pt idx="344">
                  <c:v>42409</c:v>
                </c:pt>
                <c:pt idx="345">
                  <c:v>42408</c:v>
                </c:pt>
                <c:pt idx="346">
                  <c:v>42405</c:v>
                </c:pt>
                <c:pt idx="347">
                  <c:v>42404</c:v>
                </c:pt>
                <c:pt idx="348">
                  <c:v>42403</c:v>
                </c:pt>
                <c:pt idx="349">
                  <c:v>42402</c:v>
                </c:pt>
                <c:pt idx="350">
                  <c:v>42401</c:v>
                </c:pt>
                <c:pt idx="351">
                  <c:v>42398</c:v>
                </c:pt>
                <c:pt idx="352">
                  <c:v>42397</c:v>
                </c:pt>
                <c:pt idx="353">
                  <c:v>42396</c:v>
                </c:pt>
                <c:pt idx="354">
                  <c:v>42395</c:v>
                </c:pt>
                <c:pt idx="355">
                  <c:v>42394</c:v>
                </c:pt>
                <c:pt idx="356">
                  <c:v>42391</c:v>
                </c:pt>
                <c:pt idx="357">
                  <c:v>42390</c:v>
                </c:pt>
                <c:pt idx="358">
                  <c:v>42389</c:v>
                </c:pt>
                <c:pt idx="359">
                  <c:v>42388</c:v>
                </c:pt>
                <c:pt idx="360">
                  <c:v>42387</c:v>
                </c:pt>
                <c:pt idx="361">
                  <c:v>42384</c:v>
                </c:pt>
                <c:pt idx="362">
                  <c:v>42383</c:v>
                </c:pt>
                <c:pt idx="363">
                  <c:v>42382</c:v>
                </c:pt>
                <c:pt idx="364">
                  <c:v>42381</c:v>
                </c:pt>
                <c:pt idx="365">
                  <c:v>42380</c:v>
                </c:pt>
                <c:pt idx="366">
                  <c:v>42377</c:v>
                </c:pt>
                <c:pt idx="367">
                  <c:v>42376</c:v>
                </c:pt>
                <c:pt idx="368">
                  <c:v>42375</c:v>
                </c:pt>
                <c:pt idx="369">
                  <c:v>42374</c:v>
                </c:pt>
                <c:pt idx="370">
                  <c:v>42373</c:v>
                </c:pt>
                <c:pt idx="371">
                  <c:v>42369</c:v>
                </c:pt>
                <c:pt idx="372">
                  <c:v>42368</c:v>
                </c:pt>
                <c:pt idx="373">
                  <c:v>42367</c:v>
                </c:pt>
                <c:pt idx="374">
                  <c:v>42366</c:v>
                </c:pt>
                <c:pt idx="375">
                  <c:v>42363</c:v>
                </c:pt>
                <c:pt idx="376">
                  <c:v>42362</c:v>
                </c:pt>
                <c:pt idx="377">
                  <c:v>42361</c:v>
                </c:pt>
                <c:pt idx="378">
                  <c:v>42360</c:v>
                </c:pt>
                <c:pt idx="379">
                  <c:v>42359</c:v>
                </c:pt>
                <c:pt idx="380">
                  <c:v>42356</c:v>
                </c:pt>
                <c:pt idx="381">
                  <c:v>42355</c:v>
                </c:pt>
                <c:pt idx="382">
                  <c:v>42354</c:v>
                </c:pt>
                <c:pt idx="383">
                  <c:v>42353</c:v>
                </c:pt>
                <c:pt idx="384">
                  <c:v>42352</c:v>
                </c:pt>
                <c:pt idx="385">
                  <c:v>42349</c:v>
                </c:pt>
                <c:pt idx="386">
                  <c:v>42348</c:v>
                </c:pt>
                <c:pt idx="387">
                  <c:v>42347</c:v>
                </c:pt>
                <c:pt idx="388">
                  <c:v>42346</c:v>
                </c:pt>
                <c:pt idx="389">
                  <c:v>42345</c:v>
                </c:pt>
                <c:pt idx="390">
                  <c:v>42342</c:v>
                </c:pt>
                <c:pt idx="391">
                  <c:v>42341</c:v>
                </c:pt>
                <c:pt idx="392">
                  <c:v>42340</c:v>
                </c:pt>
                <c:pt idx="393">
                  <c:v>42339</c:v>
                </c:pt>
                <c:pt idx="394">
                  <c:v>42338</c:v>
                </c:pt>
                <c:pt idx="395">
                  <c:v>42335</c:v>
                </c:pt>
                <c:pt idx="396">
                  <c:v>42334</c:v>
                </c:pt>
                <c:pt idx="397">
                  <c:v>42333</c:v>
                </c:pt>
                <c:pt idx="398">
                  <c:v>42332</c:v>
                </c:pt>
                <c:pt idx="399">
                  <c:v>42331</c:v>
                </c:pt>
                <c:pt idx="400">
                  <c:v>42328</c:v>
                </c:pt>
                <c:pt idx="401">
                  <c:v>42327</c:v>
                </c:pt>
                <c:pt idx="402">
                  <c:v>42326</c:v>
                </c:pt>
                <c:pt idx="403">
                  <c:v>42325</c:v>
                </c:pt>
                <c:pt idx="404">
                  <c:v>42324</c:v>
                </c:pt>
                <c:pt idx="405">
                  <c:v>42321</c:v>
                </c:pt>
                <c:pt idx="406">
                  <c:v>42320</c:v>
                </c:pt>
                <c:pt idx="407">
                  <c:v>42319</c:v>
                </c:pt>
                <c:pt idx="408">
                  <c:v>42318</c:v>
                </c:pt>
                <c:pt idx="409">
                  <c:v>42317</c:v>
                </c:pt>
                <c:pt idx="410">
                  <c:v>42314</c:v>
                </c:pt>
                <c:pt idx="411">
                  <c:v>42313</c:v>
                </c:pt>
                <c:pt idx="412">
                  <c:v>42312</c:v>
                </c:pt>
                <c:pt idx="413">
                  <c:v>42311</c:v>
                </c:pt>
                <c:pt idx="414">
                  <c:v>42310</c:v>
                </c:pt>
                <c:pt idx="415">
                  <c:v>42307</c:v>
                </c:pt>
                <c:pt idx="416">
                  <c:v>42306</c:v>
                </c:pt>
                <c:pt idx="417">
                  <c:v>42305</c:v>
                </c:pt>
                <c:pt idx="418">
                  <c:v>42304</c:v>
                </c:pt>
                <c:pt idx="419">
                  <c:v>42303</c:v>
                </c:pt>
                <c:pt idx="420">
                  <c:v>42300</c:v>
                </c:pt>
                <c:pt idx="421">
                  <c:v>42299</c:v>
                </c:pt>
                <c:pt idx="422">
                  <c:v>42298</c:v>
                </c:pt>
                <c:pt idx="423">
                  <c:v>42297</c:v>
                </c:pt>
                <c:pt idx="424">
                  <c:v>42296</c:v>
                </c:pt>
                <c:pt idx="425">
                  <c:v>42293</c:v>
                </c:pt>
                <c:pt idx="426">
                  <c:v>42292</c:v>
                </c:pt>
                <c:pt idx="427">
                  <c:v>42291</c:v>
                </c:pt>
                <c:pt idx="428">
                  <c:v>42290</c:v>
                </c:pt>
                <c:pt idx="429">
                  <c:v>42289</c:v>
                </c:pt>
                <c:pt idx="430">
                  <c:v>42286</c:v>
                </c:pt>
                <c:pt idx="431">
                  <c:v>42285</c:v>
                </c:pt>
                <c:pt idx="432">
                  <c:v>42284</c:v>
                </c:pt>
                <c:pt idx="433">
                  <c:v>42283</c:v>
                </c:pt>
                <c:pt idx="434">
                  <c:v>42282</c:v>
                </c:pt>
                <c:pt idx="435">
                  <c:v>42279</c:v>
                </c:pt>
                <c:pt idx="436">
                  <c:v>42278</c:v>
                </c:pt>
                <c:pt idx="437">
                  <c:v>42277</c:v>
                </c:pt>
                <c:pt idx="438">
                  <c:v>42276</c:v>
                </c:pt>
                <c:pt idx="439">
                  <c:v>42275</c:v>
                </c:pt>
                <c:pt idx="440">
                  <c:v>42272</c:v>
                </c:pt>
                <c:pt idx="441">
                  <c:v>42271</c:v>
                </c:pt>
                <c:pt idx="442">
                  <c:v>42270</c:v>
                </c:pt>
                <c:pt idx="443">
                  <c:v>42269</c:v>
                </c:pt>
                <c:pt idx="444">
                  <c:v>42268</c:v>
                </c:pt>
                <c:pt idx="445">
                  <c:v>42265</c:v>
                </c:pt>
                <c:pt idx="446">
                  <c:v>42264</c:v>
                </c:pt>
                <c:pt idx="447">
                  <c:v>42263</c:v>
                </c:pt>
                <c:pt idx="448">
                  <c:v>42262</c:v>
                </c:pt>
                <c:pt idx="449">
                  <c:v>42261</c:v>
                </c:pt>
                <c:pt idx="450">
                  <c:v>42258</c:v>
                </c:pt>
                <c:pt idx="451">
                  <c:v>42257</c:v>
                </c:pt>
                <c:pt idx="452">
                  <c:v>42256</c:v>
                </c:pt>
                <c:pt idx="453">
                  <c:v>42255</c:v>
                </c:pt>
                <c:pt idx="454">
                  <c:v>42254</c:v>
                </c:pt>
                <c:pt idx="455">
                  <c:v>42251</c:v>
                </c:pt>
                <c:pt idx="456">
                  <c:v>42250</c:v>
                </c:pt>
                <c:pt idx="457">
                  <c:v>42249</c:v>
                </c:pt>
                <c:pt idx="458">
                  <c:v>42248</c:v>
                </c:pt>
                <c:pt idx="459">
                  <c:v>42247</c:v>
                </c:pt>
                <c:pt idx="460">
                  <c:v>42244</c:v>
                </c:pt>
                <c:pt idx="461">
                  <c:v>42243</c:v>
                </c:pt>
                <c:pt idx="462">
                  <c:v>42242</c:v>
                </c:pt>
                <c:pt idx="463">
                  <c:v>42241</c:v>
                </c:pt>
                <c:pt idx="464">
                  <c:v>42240</c:v>
                </c:pt>
                <c:pt idx="465">
                  <c:v>42237</c:v>
                </c:pt>
                <c:pt idx="466">
                  <c:v>42236</c:v>
                </c:pt>
                <c:pt idx="467">
                  <c:v>42235</c:v>
                </c:pt>
                <c:pt idx="468">
                  <c:v>42234</c:v>
                </c:pt>
                <c:pt idx="469">
                  <c:v>42233</c:v>
                </c:pt>
                <c:pt idx="470">
                  <c:v>42230</c:v>
                </c:pt>
                <c:pt idx="471">
                  <c:v>42229</c:v>
                </c:pt>
                <c:pt idx="472">
                  <c:v>42228</c:v>
                </c:pt>
                <c:pt idx="473">
                  <c:v>42227</c:v>
                </c:pt>
                <c:pt idx="474">
                  <c:v>42226</c:v>
                </c:pt>
                <c:pt idx="475">
                  <c:v>42223</c:v>
                </c:pt>
                <c:pt idx="476">
                  <c:v>42222</c:v>
                </c:pt>
                <c:pt idx="477">
                  <c:v>42221</c:v>
                </c:pt>
                <c:pt idx="478">
                  <c:v>42220</c:v>
                </c:pt>
                <c:pt idx="479">
                  <c:v>42219</c:v>
                </c:pt>
                <c:pt idx="480">
                  <c:v>42216</c:v>
                </c:pt>
                <c:pt idx="481">
                  <c:v>42215</c:v>
                </c:pt>
                <c:pt idx="482">
                  <c:v>42214</c:v>
                </c:pt>
                <c:pt idx="483">
                  <c:v>42213</c:v>
                </c:pt>
                <c:pt idx="484">
                  <c:v>42212</c:v>
                </c:pt>
                <c:pt idx="485">
                  <c:v>42209</c:v>
                </c:pt>
                <c:pt idx="486">
                  <c:v>42208</c:v>
                </c:pt>
                <c:pt idx="487">
                  <c:v>42207</c:v>
                </c:pt>
                <c:pt idx="488">
                  <c:v>42206</c:v>
                </c:pt>
                <c:pt idx="489">
                  <c:v>42205</c:v>
                </c:pt>
                <c:pt idx="490">
                  <c:v>42202</c:v>
                </c:pt>
                <c:pt idx="491">
                  <c:v>42201</c:v>
                </c:pt>
                <c:pt idx="492">
                  <c:v>42200</c:v>
                </c:pt>
                <c:pt idx="493">
                  <c:v>42199</c:v>
                </c:pt>
                <c:pt idx="494">
                  <c:v>42198</c:v>
                </c:pt>
                <c:pt idx="495">
                  <c:v>42195</c:v>
                </c:pt>
                <c:pt idx="496">
                  <c:v>42194</c:v>
                </c:pt>
                <c:pt idx="497">
                  <c:v>42193</c:v>
                </c:pt>
                <c:pt idx="498">
                  <c:v>42192</c:v>
                </c:pt>
                <c:pt idx="499">
                  <c:v>42191</c:v>
                </c:pt>
                <c:pt idx="500">
                  <c:v>42188</c:v>
                </c:pt>
                <c:pt idx="501">
                  <c:v>42187</c:v>
                </c:pt>
                <c:pt idx="502">
                  <c:v>42186</c:v>
                </c:pt>
                <c:pt idx="503">
                  <c:v>42185</c:v>
                </c:pt>
                <c:pt idx="504">
                  <c:v>42184</c:v>
                </c:pt>
                <c:pt idx="505">
                  <c:v>42181</c:v>
                </c:pt>
                <c:pt idx="506">
                  <c:v>42180</c:v>
                </c:pt>
                <c:pt idx="507">
                  <c:v>42179</c:v>
                </c:pt>
                <c:pt idx="508">
                  <c:v>42178</c:v>
                </c:pt>
                <c:pt idx="509">
                  <c:v>42177</c:v>
                </c:pt>
                <c:pt idx="510">
                  <c:v>42174</c:v>
                </c:pt>
                <c:pt idx="511">
                  <c:v>42173</c:v>
                </c:pt>
                <c:pt idx="512">
                  <c:v>42172</c:v>
                </c:pt>
                <c:pt idx="513">
                  <c:v>42171</c:v>
                </c:pt>
                <c:pt idx="514">
                  <c:v>42170</c:v>
                </c:pt>
                <c:pt idx="515">
                  <c:v>42167</c:v>
                </c:pt>
                <c:pt idx="516">
                  <c:v>42166</c:v>
                </c:pt>
                <c:pt idx="517">
                  <c:v>42165</c:v>
                </c:pt>
                <c:pt idx="518">
                  <c:v>42164</c:v>
                </c:pt>
                <c:pt idx="519">
                  <c:v>42163</c:v>
                </c:pt>
                <c:pt idx="520">
                  <c:v>42160</c:v>
                </c:pt>
                <c:pt idx="521">
                  <c:v>42159</c:v>
                </c:pt>
                <c:pt idx="522">
                  <c:v>42158</c:v>
                </c:pt>
                <c:pt idx="523">
                  <c:v>42157</c:v>
                </c:pt>
                <c:pt idx="524">
                  <c:v>42156</c:v>
                </c:pt>
                <c:pt idx="525">
                  <c:v>42153</c:v>
                </c:pt>
                <c:pt idx="526">
                  <c:v>42152</c:v>
                </c:pt>
                <c:pt idx="527">
                  <c:v>42151</c:v>
                </c:pt>
                <c:pt idx="528">
                  <c:v>42150</c:v>
                </c:pt>
                <c:pt idx="529">
                  <c:v>42149</c:v>
                </c:pt>
                <c:pt idx="530">
                  <c:v>42146</c:v>
                </c:pt>
                <c:pt idx="531">
                  <c:v>42145</c:v>
                </c:pt>
                <c:pt idx="532">
                  <c:v>42144</c:v>
                </c:pt>
                <c:pt idx="533">
                  <c:v>42143</c:v>
                </c:pt>
                <c:pt idx="534">
                  <c:v>42142</c:v>
                </c:pt>
                <c:pt idx="535">
                  <c:v>42139</c:v>
                </c:pt>
                <c:pt idx="536">
                  <c:v>42138</c:v>
                </c:pt>
                <c:pt idx="537">
                  <c:v>42137</c:v>
                </c:pt>
                <c:pt idx="538">
                  <c:v>42136</c:v>
                </c:pt>
                <c:pt idx="539">
                  <c:v>42135</c:v>
                </c:pt>
                <c:pt idx="540">
                  <c:v>42132</c:v>
                </c:pt>
                <c:pt idx="541">
                  <c:v>42131</c:v>
                </c:pt>
                <c:pt idx="542">
                  <c:v>42130</c:v>
                </c:pt>
                <c:pt idx="543">
                  <c:v>42129</c:v>
                </c:pt>
                <c:pt idx="544">
                  <c:v>42128</c:v>
                </c:pt>
                <c:pt idx="545">
                  <c:v>42125</c:v>
                </c:pt>
                <c:pt idx="546">
                  <c:v>42124</c:v>
                </c:pt>
                <c:pt idx="547">
                  <c:v>42123</c:v>
                </c:pt>
                <c:pt idx="548">
                  <c:v>42122</c:v>
                </c:pt>
                <c:pt idx="549">
                  <c:v>42121</c:v>
                </c:pt>
                <c:pt idx="550">
                  <c:v>42118</c:v>
                </c:pt>
                <c:pt idx="551">
                  <c:v>42117</c:v>
                </c:pt>
                <c:pt idx="552">
                  <c:v>42116</c:v>
                </c:pt>
                <c:pt idx="553">
                  <c:v>42115</c:v>
                </c:pt>
                <c:pt idx="554">
                  <c:v>42114</c:v>
                </c:pt>
                <c:pt idx="555">
                  <c:v>42111</c:v>
                </c:pt>
                <c:pt idx="556">
                  <c:v>42110</c:v>
                </c:pt>
                <c:pt idx="557">
                  <c:v>42109</c:v>
                </c:pt>
                <c:pt idx="558">
                  <c:v>42108</c:v>
                </c:pt>
                <c:pt idx="559">
                  <c:v>42107</c:v>
                </c:pt>
                <c:pt idx="560">
                  <c:v>42104</c:v>
                </c:pt>
                <c:pt idx="561">
                  <c:v>42103</c:v>
                </c:pt>
                <c:pt idx="562">
                  <c:v>42102</c:v>
                </c:pt>
                <c:pt idx="563">
                  <c:v>42101</c:v>
                </c:pt>
                <c:pt idx="564">
                  <c:v>42100</c:v>
                </c:pt>
                <c:pt idx="565">
                  <c:v>42097</c:v>
                </c:pt>
                <c:pt idx="566">
                  <c:v>42096</c:v>
                </c:pt>
                <c:pt idx="567">
                  <c:v>42095</c:v>
                </c:pt>
                <c:pt idx="568">
                  <c:v>42094</c:v>
                </c:pt>
                <c:pt idx="569">
                  <c:v>42093</c:v>
                </c:pt>
                <c:pt idx="570">
                  <c:v>42090</c:v>
                </c:pt>
                <c:pt idx="571">
                  <c:v>42089</c:v>
                </c:pt>
                <c:pt idx="572">
                  <c:v>42088</c:v>
                </c:pt>
                <c:pt idx="573">
                  <c:v>42087</c:v>
                </c:pt>
                <c:pt idx="574">
                  <c:v>42086</c:v>
                </c:pt>
                <c:pt idx="575">
                  <c:v>42083</c:v>
                </c:pt>
                <c:pt idx="576">
                  <c:v>42082</c:v>
                </c:pt>
                <c:pt idx="577">
                  <c:v>42081</c:v>
                </c:pt>
                <c:pt idx="578">
                  <c:v>42080</c:v>
                </c:pt>
                <c:pt idx="579">
                  <c:v>42079</c:v>
                </c:pt>
                <c:pt idx="580">
                  <c:v>42076</c:v>
                </c:pt>
                <c:pt idx="581">
                  <c:v>42075</c:v>
                </c:pt>
                <c:pt idx="582">
                  <c:v>42074</c:v>
                </c:pt>
                <c:pt idx="583">
                  <c:v>42073</c:v>
                </c:pt>
                <c:pt idx="584">
                  <c:v>42072</c:v>
                </c:pt>
                <c:pt idx="585">
                  <c:v>42069</c:v>
                </c:pt>
                <c:pt idx="586">
                  <c:v>42068</c:v>
                </c:pt>
                <c:pt idx="587">
                  <c:v>42067</c:v>
                </c:pt>
                <c:pt idx="588">
                  <c:v>42066</c:v>
                </c:pt>
                <c:pt idx="589">
                  <c:v>42065</c:v>
                </c:pt>
                <c:pt idx="590">
                  <c:v>42062</c:v>
                </c:pt>
                <c:pt idx="591">
                  <c:v>42061</c:v>
                </c:pt>
                <c:pt idx="592">
                  <c:v>42060</c:v>
                </c:pt>
                <c:pt idx="593">
                  <c:v>42059</c:v>
                </c:pt>
                <c:pt idx="594">
                  <c:v>42058</c:v>
                </c:pt>
                <c:pt idx="595">
                  <c:v>42055</c:v>
                </c:pt>
                <c:pt idx="596">
                  <c:v>42054</c:v>
                </c:pt>
                <c:pt idx="597">
                  <c:v>42053</c:v>
                </c:pt>
                <c:pt idx="598">
                  <c:v>42052</c:v>
                </c:pt>
                <c:pt idx="599">
                  <c:v>42051</c:v>
                </c:pt>
                <c:pt idx="600">
                  <c:v>42048</c:v>
                </c:pt>
                <c:pt idx="601">
                  <c:v>42047</c:v>
                </c:pt>
                <c:pt idx="602">
                  <c:v>42046</c:v>
                </c:pt>
                <c:pt idx="603">
                  <c:v>42045</c:v>
                </c:pt>
                <c:pt idx="604">
                  <c:v>42044</c:v>
                </c:pt>
                <c:pt idx="605">
                  <c:v>42041</c:v>
                </c:pt>
                <c:pt idx="606">
                  <c:v>42040</c:v>
                </c:pt>
                <c:pt idx="607">
                  <c:v>42039</c:v>
                </c:pt>
                <c:pt idx="608">
                  <c:v>42038</c:v>
                </c:pt>
                <c:pt idx="609">
                  <c:v>42037</c:v>
                </c:pt>
                <c:pt idx="610">
                  <c:v>42034</c:v>
                </c:pt>
                <c:pt idx="611">
                  <c:v>42033</c:v>
                </c:pt>
                <c:pt idx="612">
                  <c:v>42032</c:v>
                </c:pt>
                <c:pt idx="613">
                  <c:v>42031</c:v>
                </c:pt>
                <c:pt idx="614">
                  <c:v>42030</c:v>
                </c:pt>
                <c:pt idx="615">
                  <c:v>42027</c:v>
                </c:pt>
                <c:pt idx="616">
                  <c:v>42026</c:v>
                </c:pt>
                <c:pt idx="617">
                  <c:v>42025</c:v>
                </c:pt>
                <c:pt idx="618">
                  <c:v>42024</c:v>
                </c:pt>
                <c:pt idx="619">
                  <c:v>42023</c:v>
                </c:pt>
                <c:pt idx="620">
                  <c:v>42020</c:v>
                </c:pt>
                <c:pt idx="621">
                  <c:v>42019</c:v>
                </c:pt>
                <c:pt idx="622">
                  <c:v>42018</c:v>
                </c:pt>
                <c:pt idx="623">
                  <c:v>42017</c:v>
                </c:pt>
                <c:pt idx="624">
                  <c:v>42016</c:v>
                </c:pt>
                <c:pt idx="625">
                  <c:v>42013</c:v>
                </c:pt>
                <c:pt idx="626">
                  <c:v>42012</c:v>
                </c:pt>
                <c:pt idx="627">
                  <c:v>42011</c:v>
                </c:pt>
                <c:pt idx="628">
                  <c:v>42010</c:v>
                </c:pt>
                <c:pt idx="629">
                  <c:v>42009</c:v>
                </c:pt>
                <c:pt idx="630">
                  <c:v>42006</c:v>
                </c:pt>
                <c:pt idx="631">
                  <c:v>42004</c:v>
                </c:pt>
                <c:pt idx="632">
                  <c:v>42003</c:v>
                </c:pt>
                <c:pt idx="633">
                  <c:v>42002</c:v>
                </c:pt>
                <c:pt idx="634">
                  <c:v>41999</c:v>
                </c:pt>
                <c:pt idx="635">
                  <c:v>41998</c:v>
                </c:pt>
                <c:pt idx="636">
                  <c:v>41997</c:v>
                </c:pt>
                <c:pt idx="637">
                  <c:v>41996</c:v>
                </c:pt>
                <c:pt idx="638">
                  <c:v>41995</c:v>
                </c:pt>
                <c:pt idx="639">
                  <c:v>41992</c:v>
                </c:pt>
                <c:pt idx="640">
                  <c:v>41991</c:v>
                </c:pt>
                <c:pt idx="641">
                  <c:v>41990</c:v>
                </c:pt>
                <c:pt idx="642">
                  <c:v>41989</c:v>
                </c:pt>
                <c:pt idx="643">
                  <c:v>41988</c:v>
                </c:pt>
                <c:pt idx="644">
                  <c:v>41985</c:v>
                </c:pt>
                <c:pt idx="645">
                  <c:v>41984</c:v>
                </c:pt>
                <c:pt idx="646">
                  <c:v>41983</c:v>
                </c:pt>
                <c:pt idx="647">
                  <c:v>41982</c:v>
                </c:pt>
                <c:pt idx="648">
                  <c:v>41981</c:v>
                </c:pt>
                <c:pt idx="649">
                  <c:v>41978</c:v>
                </c:pt>
                <c:pt idx="650">
                  <c:v>41977</c:v>
                </c:pt>
                <c:pt idx="651">
                  <c:v>41976</c:v>
                </c:pt>
                <c:pt idx="652">
                  <c:v>41975</c:v>
                </c:pt>
                <c:pt idx="653">
                  <c:v>41974</c:v>
                </c:pt>
                <c:pt idx="654">
                  <c:v>41971</c:v>
                </c:pt>
                <c:pt idx="655">
                  <c:v>41970</c:v>
                </c:pt>
                <c:pt idx="656">
                  <c:v>41969</c:v>
                </c:pt>
                <c:pt idx="657">
                  <c:v>41968</c:v>
                </c:pt>
                <c:pt idx="658">
                  <c:v>41967</c:v>
                </c:pt>
                <c:pt idx="659">
                  <c:v>41964</c:v>
                </c:pt>
                <c:pt idx="660">
                  <c:v>41963</c:v>
                </c:pt>
                <c:pt idx="661">
                  <c:v>41962</c:v>
                </c:pt>
                <c:pt idx="662">
                  <c:v>41961</c:v>
                </c:pt>
                <c:pt idx="663">
                  <c:v>41960</c:v>
                </c:pt>
                <c:pt idx="664">
                  <c:v>41957</c:v>
                </c:pt>
                <c:pt idx="665">
                  <c:v>41956</c:v>
                </c:pt>
                <c:pt idx="666">
                  <c:v>41955</c:v>
                </c:pt>
                <c:pt idx="667">
                  <c:v>41954</c:v>
                </c:pt>
                <c:pt idx="668">
                  <c:v>41953</c:v>
                </c:pt>
                <c:pt idx="669">
                  <c:v>41950</c:v>
                </c:pt>
                <c:pt idx="670">
                  <c:v>41949</c:v>
                </c:pt>
                <c:pt idx="671">
                  <c:v>41948</c:v>
                </c:pt>
                <c:pt idx="672">
                  <c:v>41947</c:v>
                </c:pt>
                <c:pt idx="673">
                  <c:v>41946</c:v>
                </c:pt>
                <c:pt idx="674">
                  <c:v>41943</c:v>
                </c:pt>
                <c:pt idx="675">
                  <c:v>41942</c:v>
                </c:pt>
                <c:pt idx="676">
                  <c:v>41941</c:v>
                </c:pt>
                <c:pt idx="677">
                  <c:v>41940</c:v>
                </c:pt>
                <c:pt idx="678">
                  <c:v>41939</c:v>
                </c:pt>
                <c:pt idx="679">
                  <c:v>41936</c:v>
                </c:pt>
                <c:pt idx="680">
                  <c:v>41935</c:v>
                </c:pt>
                <c:pt idx="681">
                  <c:v>41934</c:v>
                </c:pt>
                <c:pt idx="682">
                  <c:v>41933</c:v>
                </c:pt>
                <c:pt idx="683">
                  <c:v>41932</c:v>
                </c:pt>
                <c:pt idx="684">
                  <c:v>41929</c:v>
                </c:pt>
                <c:pt idx="685">
                  <c:v>41928</c:v>
                </c:pt>
                <c:pt idx="686">
                  <c:v>41927</c:v>
                </c:pt>
                <c:pt idx="687">
                  <c:v>41926</c:v>
                </c:pt>
                <c:pt idx="688">
                  <c:v>41925</c:v>
                </c:pt>
                <c:pt idx="689">
                  <c:v>41922</c:v>
                </c:pt>
                <c:pt idx="690">
                  <c:v>41921</c:v>
                </c:pt>
                <c:pt idx="691">
                  <c:v>41920</c:v>
                </c:pt>
                <c:pt idx="692">
                  <c:v>41919</c:v>
                </c:pt>
                <c:pt idx="693">
                  <c:v>41918</c:v>
                </c:pt>
                <c:pt idx="694">
                  <c:v>41915</c:v>
                </c:pt>
                <c:pt idx="695">
                  <c:v>41914</c:v>
                </c:pt>
                <c:pt idx="696">
                  <c:v>41913</c:v>
                </c:pt>
                <c:pt idx="697">
                  <c:v>41912</c:v>
                </c:pt>
                <c:pt idx="698">
                  <c:v>41911</c:v>
                </c:pt>
                <c:pt idx="699">
                  <c:v>41908</c:v>
                </c:pt>
                <c:pt idx="700">
                  <c:v>41907</c:v>
                </c:pt>
                <c:pt idx="701">
                  <c:v>41906</c:v>
                </c:pt>
                <c:pt idx="702">
                  <c:v>41905</c:v>
                </c:pt>
                <c:pt idx="703">
                  <c:v>41904</c:v>
                </c:pt>
                <c:pt idx="704">
                  <c:v>41901</c:v>
                </c:pt>
                <c:pt idx="705">
                  <c:v>41900</c:v>
                </c:pt>
                <c:pt idx="706">
                  <c:v>41899</c:v>
                </c:pt>
                <c:pt idx="707">
                  <c:v>41898</c:v>
                </c:pt>
                <c:pt idx="708">
                  <c:v>41897</c:v>
                </c:pt>
                <c:pt idx="709">
                  <c:v>41894</c:v>
                </c:pt>
                <c:pt idx="710">
                  <c:v>41893</c:v>
                </c:pt>
                <c:pt idx="711">
                  <c:v>41892</c:v>
                </c:pt>
                <c:pt idx="712">
                  <c:v>41891</c:v>
                </c:pt>
                <c:pt idx="713">
                  <c:v>41890</c:v>
                </c:pt>
                <c:pt idx="714">
                  <c:v>41887</c:v>
                </c:pt>
                <c:pt idx="715">
                  <c:v>41886</c:v>
                </c:pt>
                <c:pt idx="716">
                  <c:v>41885</c:v>
                </c:pt>
                <c:pt idx="717">
                  <c:v>41884</c:v>
                </c:pt>
                <c:pt idx="718">
                  <c:v>41883</c:v>
                </c:pt>
                <c:pt idx="719">
                  <c:v>41880</c:v>
                </c:pt>
                <c:pt idx="720">
                  <c:v>41879</c:v>
                </c:pt>
                <c:pt idx="721">
                  <c:v>41878</c:v>
                </c:pt>
                <c:pt idx="722">
                  <c:v>41877</c:v>
                </c:pt>
                <c:pt idx="723">
                  <c:v>41876</c:v>
                </c:pt>
                <c:pt idx="724">
                  <c:v>41873</c:v>
                </c:pt>
                <c:pt idx="725">
                  <c:v>41872</c:v>
                </c:pt>
                <c:pt idx="726">
                  <c:v>41871</c:v>
                </c:pt>
                <c:pt idx="727">
                  <c:v>41870</c:v>
                </c:pt>
                <c:pt idx="728">
                  <c:v>41869</c:v>
                </c:pt>
                <c:pt idx="729">
                  <c:v>41866</c:v>
                </c:pt>
                <c:pt idx="730">
                  <c:v>41865</c:v>
                </c:pt>
                <c:pt idx="731">
                  <c:v>41864</c:v>
                </c:pt>
                <c:pt idx="732">
                  <c:v>41863</c:v>
                </c:pt>
                <c:pt idx="733">
                  <c:v>41862</c:v>
                </c:pt>
                <c:pt idx="734">
                  <c:v>41859</c:v>
                </c:pt>
                <c:pt idx="735">
                  <c:v>41858</c:v>
                </c:pt>
                <c:pt idx="736">
                  <c:v>41857</c:v>
                </c:pt>
                <c:pt idx="737">
                  <c:v>41856</c:v>
                </c:pt>
                <c:pt idx="738">
                  <c:v>41855</c:v>
                </c:pt>
                <c:pt idx="739">
                  <c:v>41852</c:v>
                </c:pt>
                <c:pt idx="740">
                  <c:v>41851</c:v>
                </c:pt>
                <c:pt idx="741">
                  <c:v>41850</c:v>
                </c:pt>
                <c:pt idx="742">
                  <c:v>41849</c:v>
                </c:pt>
                <c:pt idx="743">
                  <c:v>41848</c:v>
                </c:pt>
                <c:pt idx="744">
                  <c:v>41845</c:v>
                </c:pt>
                <c:pt idx="745">
                  <c:v>41844</c:v>
                </c:pt>
                <c:pt idx="746">
                  <c:v>41843</c:v>
                </c:pt>
                <c:pt idx="747">
                  <c:v>41842</c:v>
                </c:pt>
                <c:pt idx="748">
                  <c:v>41841</c:v>
                </c:pt>
                <c:pt idx="749">
                  <c:v>41838</c:v>
                </c:pt>
                <c:pt idx="750">
                  <c:v>41837</c:v>
                </c:pt>
                <c:pt idx="751">
                  <c:v>41836</c:v>
                </c:pt>
                <c:pt idx="752">
                  <c:v>41835</c:v>
                </c:pt>
                <c:pt idx="753">
                  <c:v>41834</c:v>
                </c:pt>
                <c:pt idx="754">
                  <c:v>41831</c:v>
                </c:pt>
                <c:pt idx="755">
                  <c:v>41830</c:v>
                </c:pt>
                <c:pt idx="756">
                  <c:v>41829</c:v>
                </c:pt>
                <c:pt idx="757">
                  <c:v>41828</c:v>
                </c:pt>
                <c:pt idx="758">
                  <c:v>41827</c:v>
                </c:pt>
                <c:pt idx="759">
                  <c:v>41824</c:v>
                </c:pt>
                <c:pt idx="760">
                  <c:v>41823</c:v>
                </c:pt>
                <c:pt idx="761">
                  <c:v>41822</c:v>
                </c:pt>
                <c:pt idx="762">
                  <c:v>41821</c:v>
                </c:pt>
                <c:pt idx="763">
                  <c:v>41820</c:v>
                </c:pt>
                <c:pt idx="764">
                  <c:v>41817</c:v>
                </c:pt>
                <c:pt idx="765">
                  <c:v>41816</c:v>
                </c:pt>
                <c:pt idx="766">
                  <c:v>41815</c:v>
                </c:pt>
                <c:pt idx="767">
                  <c:v>41814</c:v>
                </c:pt>
                <c:pt idx="768">
                  <c:v>41813</c:v>
                </c:pt>
                <c:pt idx="769">
                  <c:v>41810</c:v>
                </c:pt>
                <c:pt idx="770">
                  <c:v>41809</c:v>
                </c:pt>
                <c:pt idx="771">
                  <c:v>41808</c:v>
                </c:pt>
                <c:pt idx="772">
                  <c:v>41807</c:v>
                </c:pt>
                <c:pt idx="773">
                  <c:v>41806</c:v>
                </c:pt>
                <c:pt idx="774">
                  <c:v>41803</c:v>
                </c:pt>
                <c:pt idx="775">
                  <c:v>41802</c:v>
                </c:pt>
                <c:pt idx="776">
                  <c:v>41801</c:v>
                </c:pt>
                <c:pt idx="777">
                  <c:v>41800</c:v>
                </c:pt>
                <c:pt idx="778">
                  <c:v>41799</c:v>
                </c:pt>
                <c:pt idx="779">
                  <c:v>41796</c:v>
                </c:pt>
                <c:pt idx="780">
                  <c:v>41795</c:v>
                </c:pt>
                <c:pt idx="781">
                  <c:v>41794</c:v>
                </c:pt>
                <c:pt idx="782">
                  <c:v>41793</c:v>
                </c:pt>
                <c:pt idx="783">
                  <c:v>41792</c:v>
                </c:pt>
                <c:pt idx="784">
                  <c:v>41789</c:v>
                </c:pt>
                <c:pt idx="785">
                  <c:v>41788</c:v>
                </c:pt>
                <c:pt idx="786">
                  <c:v>41787</c:v>
                </c:pt>
                <c:pt idx="787">
                  <c:v>41786</c:v>
                </c:pt>
                <c:pt idx="788">
                  <c:v>41785</c:v>
                </c:pt>
                <c:pt idx="789">
                  <c:v>41782</c:v>
                </c:pt>
                <c:pt idx="790">
                  <c:v>41781</c:v>
                </c:pt>
                <c:pt idx="791">
                  <c:v>41780</c:v>
                </c:pt>
                <c:pt idx="792">
                  <c:v>41779</c:v>
                </c:pt>
                <c:pt idx="793">
                  <c:v>41778</c:v>
                </c:pt>
                <c:pt idx="794">
                  <c:v>41775</c:v>
                </c:pt>
                <c:pt idx="795">
                  <c:v>41774</c:v>
                </c:pt>
                <c:pt idx="796">
                  <c:v>41773</c:v>
                </c:pt>
                <c:pt idx="797">
                  <c:v>41772</c:v>
                </c:pt>
                <c:pt idx="798">
                  <c:v>41771</c:v>
                </c:pt>
                <c:pt idx="799">
                  <c:v>41768</c:v>
                </c:pt>
                <c:pt idx="800">
                  <c:v>41767</c:v>
                </c:pt>
                <c:pt idx="801">
                  <c:v>41766</c:v>
                </c:pt>
                <c:pt idx="802">
                  <c:v>41765</c:v>
                </c:pt>
                <c:pt idx="803">
                  <c:v>41764</c:v>
                </c:pt>
                <c:pt idx="804">
                  <c:v>41761</c:v>
                </c:pt>
                <c:pt idx="805">
                  <c:v>41760</c:v>
                </c:pt>
                <c:pt idx="806">
                  <c:v>41759</c:v>
                </c:pt>
                <c:pt idx="807">
                  <c:v>41758</c:v>
                </c:pt>
                <c:pt idx="808">
                  <c:v>41757</c:v>
                </c:pt>
                <c:pt idx="809">
                  <c:v>41754</c:v>
                </c:pt>
                <c:pt idx="810">
                  <c:v>41753</c:v>
                </c:pt>
                <c:pt idx="811">
                  <c:v>41752</c:v>
                </c:pt>
                <c:pt idx="812">
                  <c:v>41751</c:v>
                </c:pt>
                <c:pt idx="813">
                  <c:v>41750</c:v>
                </c:pt>
                <c:pt idx="814">
                  <c:v>41747</c:v>
                </c:pt>
                <c:pt idx="815">
                  <c:v>41746</c:v>
                </c:pt>
                <c:pt idx="816">
                  <c:v>41745</c:v>
                </c:pt>
                <c:pt idx="817">
                  <c:v>41744</c:v>
                </c:pt>
                <c:pt idx="818">
                  <c:v>41743</c:v>
                </c:pt>
                <c:pt idx="819">
                  <c:v>41740</c:v>
                </c:pt>
                <c:pt idx="820">
                  <c:v>41739</c:v>
                </c:pt>
                <c:pt idx="821">
                  <c:v>41738</c:v>
                </c:pt>
                <c:pt idx="822">
                  <c:v>41737</c:v>
                </c:pt>
                <c:pt idx="823">
                  <c:v>41736</c:v>
                </c:pt>
                <c:pt idx="824">
                  <c:v>41733</c:v>
                </c:pt>
                <c:pt idx="825">
                  <c:v>41732</c:v>
                </c:pt>
                <c:pt idx="826">
                  <c:v>41731</c:v>
                </c:pt>
                <c:pt idx="827">
                  <c:v>41730</c:v>
                </c:pt>
                <c:pt idx="828">
                  <c:v>41729</c:v>
                </c:pt>
                <c:pt idx="829">
                  <c:v>41726</c:v>
                </c:pt>
                <c:pt idx="830">
                  <c:v>41725</c:v>
                </c:pt>
                <c:pt idx="831">
                  <c:v>41724</c:v>
                </c:pt>
                <c:pt idx="832">
                  <c:v>41723</c:v>
                </c:pt>
                <c:pt idx="833">
                  <c:v>41722</c:v>
                </c:pt>
                <c:pt idx="834">
                  <c:v>41719</c:v>
                </c:pt>
                <c:pt idx="835">
                  <c:v>41718</c:v>
                </c:pt>
                <c:pt idx="836">
                  <c:v>41717</c:v>
                </c:pt>
                <c:pt idx="837">
                  <c:v>41716</c:v>
                </c:pt>
                <c:pt idx="838">
                  <c:v>41715</c:v>
                </c:pt>
                <c:pt idx="839">
                  <c:v>41712</c:v>
                </c:pt>
                <c:pt idx="840">
                  <c:v>41711</c:v>
                </c:pt>
                <c:pt idx="841">
                  <c:v>41710</c:v>
                </c:pt>
                <c:pt idx="842">
                  <c:v>41709</c:v>
                </c:pt>
                <c:pt idx="843">
                  <c:v>41708</c:v>
                </c:pt>
                <c:pt idx="844">
                  <c:v>41705</c:v>
                </c:pt>
                <c:pt idx="845">
                  <c:v>41704</c:v>
                </c:pt>
                <c:pt idx="846">
                  <c:v>41703</c:v>
                </c:pt>
                <c:pt idx="847">
                  <c:v>41702</c:v>
                </c:pt>
                <c:pt idx="848">
                  <c:v>41701</c:v>
                </c:pt>
                <c:pt idx="849">
                  <c:v>41698</c:v>
                </c:pt>
                <c:pt idx="850">
                  <c:v>41697</c:v>
                </c:pt>
                <c:pt idx="851">
                  <c:v>41696</c:v>
                </c:pt>
                <c:pt idx="852">
                  <c:v>41695</c:v>
                </c:pt>
                <c:pt idx="853">
                  <c:v>41694</c:v>
                </c:pt>
                <c:pt idx="854">
                  <c:v>41691</c:v>
                </c:pt>
                <c:pt idx="855">
                  <c:v>41690</c:v>
                </c:pt>
                <c:pt idx="856">
                  <c:v>41689</c:v>
                </c:pt>
                <c:pt idx="857">
                  <c:v>41688</c:v>
                </c:pt>
                <c:pt idx="858">
                  <c:v>41687</c:v>
                </c:pt>
                <c:pt idx="859">
                  <c:v>41684</c:v>
                </c:pt>
                <c:pt idx="860">
                  <c:v>41683</c:v>
                </c:pt>
                <c:pt idx="861">
                  <c:v>41682</c:v>
                </c:pt>
                <c:pt idx="862">
                  <c:v>41681</c:v>
                </c:pt>
                <c:pt idx="863">
                  <c:v>41680</c:v>
                </c:pt>
                <c:pt idx="864">
                  <c:v>41677</c:v>
                </c:pt>
                <c:pt idx="865">
                  <c:v>41676</c:v>
                </c:pt>
                <c:pt idx="866">
                  <c:v>41675</c:v>
                </c:pt>
                <c:pt idx="867">
                  <c:v>41674</c:v>
                </c:pt>
                <c:pt idx="868">
                  <c:v>41673</c:v>
                </c:pt>
                <c:pt idx="869">
                  <c:v>41670</c:v>
                </c:pt>
                <c:pt idx="870">
                  <c:v>41669</c:v>
                </c:pt>
                <c:pt idx="871">
                  <c:v>41668</c:v>
                </c:pt>
                <c:pt idx="872">
                  <c:v>41667</c:v>
                </c:pt>
                <c:pt idx="873">
                  <c:v>41666</c:v>
                </c:pt>
                <c:pt idx="874">
                  <c:v>41663</c:v>
                </c:pt>
                <c:pt idx="875">
                  <c:v>41662</c:v>
                </c:pt>
                <c:pt idx="876">
                  <c:v>41661</c:v>
                </c:pt>
                <c:pt idx="877">
                  <c:v>41660</c:v>
                </c:pt>
                <c:pt idx="878">
                  <c:v>41659</c:v>
                </c:pt>
                <c:pt idx="879">
                  <c:v>41656</c:v>
                </c:pt>
                <c:pt idx="880">
                  <c:v>41655</c:v>
                </c:pt>
                <c:pt idx="881">
                  <c:v>41654</c:v>
                </c:pt>
                <c:pt idx="882">
                  <c:v>41653</c:v>
                </c:pt>
                <c:pt idx="883">
                  <c:v>41652</c:v>
                </c:pt>
                <c:pt idx="884">
                  <c:v>41649</c:v>
                </c:pt>
                <c:pt idx="885">
                  <c:v>41648</c:v>
                </c:pt>
                <c:pt idx="886">
                  <c:v>41647</c:v>
                </c:pt>
                <c:pt idx="887">
                  <c:v>41646</c:v>
                </c:pt>
                <c:pt idx="888">
                  <c:v>41645</c:v>
                </c:pt>
                <c:pt idx="889">
                  <c:v>41642</c:v>
                </c:pt>
                <c:pt idx="890">
                  <c:v>41641</c:v>
                </c:pt>
                <c:pt idx="891">
                  <c:v>41639</c:v>
                </c:pt>
                <c:pt idx="892">
                  <c:v>41638</c:v>
                </c:pt>
                <c:pt idx="893">
                  <c:v>41635</c:v>
                </c:pt>
                <c:pt idx="894">
                  <c:v>41634</c:v>
                </c:pt>
                <c:pt idx="895">
                  <c:v>41633</c:v>
                </c:pt>
                <c:pt idx="896">
                  <c:v>41632</c:v>
                </c:pt>
                <c:pt idx="897">
                  <c:v>41631</c:v>
                </c:pt>
                <c:pt idx="898">
                  <c:v>41628</c:v>
                </c:pt>
                <c:pt idx="899">
                  <c:v>41627</c:v>
                </c:pt>
                <c:pt idx="900">
                  <c:v>41626</c:v>
                </c:pt>
                <c:pt idx="901">
                  <c:v>41625</c:v>
                </c:pt>
                <c:pt idx="902">
                  <c:v>41624</c:v>
                </c:pt>
                <c:pt idx="903">
                  <c:v>41621</c:v>
                </c:pt>
                <c:pt idx="904">
                  <c:v>41620</c:v>
                </c:pt>
                <c:pt idx="905">
                  <c:v>41619</c:v>
                </c:pt>
                <c:pt idx="906">
                  <c:v>41618</c:v>
                </c:pt>
                <c:pt idx="907">
                  <c:v>41617</c:v>
                </c:pt>
                <c:pt idx="908">
                  <c:v>41614</c:v>
                </c:pt>
                <c:pt idx="909">
                  <c:v>41613</c:v>
                </c:pt>
                <c:pt idx="910">
                  <c:v>41612</c:v>
                </c:pt>
                <c:pt idx="911">
                  <c:v>41611</c:v>
                </c:pt>
                <c:pt idx="912">
                  <c:v>41610</c:v>
                </c:pt>
                <c:pt idx="913">
                  <c:v>41607</c:v>
                </c:pt>
                <c:pt idx="914">
                  <c:v>41606</c:v>
                </c:pt>
                <c:pt idx="915">
                  <c:v>41605</c:v>
                </c:pt>
                <c:pt idx="916">
                  <c:v>41604</c:v>
                </c:pt>
                <c:pt idx="917">
                  <c:v>41603</c:v>
                </c:pt>
                <c:pt idx="918">
                  <c:v>41600</c:v>
                </c:pt>
                <c:pt idx="919">
                  <c:v>41599</c:v>
                </c:pt>
                <c:pt idx="920">
                  <c:v>41598</c:v>
                </c:pt>
                <c:pt idx="921">
                  <c:v>41597</c:v>
                </c:pt>
                <c:pt idx="922">
                  <c:v>41596</c:v>
                </c:pt>
                <c:pt idx="923">
                  <c:v>41593</c:v>
                </c:pt>
                <c:pt idx="924">
                  <c:v>41592</c:v>
                </c:pt>
                <c:pt idx="925">
                  <c:v>41591</c:v>
                </c:pt>
                <c:pt idx="926">
                  <c:v>41590</c:v>
                </c:pt>
                <c:pt idx="927">
                  <c:v>41589</c:v>
                </c:pt>
                <c:pt idx="928">
                  <c:v>41586</c:v>
                </c:pt>
                <c:pt idx="929">
                  <c:v>41585</c:v>
                </c:pt>
                <c:pt idx="930">
                  <c:v>41584</c:v>
                </c:pt>
                <c:pt idx="931">
                  <c:v>41583</c:v>
                </c:pt>
                <c:pt idx="932">
                  <c:v>41582</c:v>
                </c:pt>
                <c:pt idx="933">
                  <c:v>41579</c:v>
                </c:pt>
                <c:pt idx="934">
                  <c:v>41578</c:v>
                </c:pt>
                <c:pt idx="935">
                  <c:v>41577</c:v>
                </c:pt>
                <c:pt idx="936">
                  <c:v>41576</c:v>
                </c:pt>
                <c:pt idx="937">
                  <c:v>41575</c:v>
                </c:pt>
                <c:pt idx="938">
                  <c:v>41572</c:v>
                </c:pt>
                <c:pt idx="939">
                  <c:v>41571</c:v>
                </c:pt>
                <c:pt idx="940">
                  <c:v>41570</c:v>
                </c:pt>
                <c:pt idx="941">
                  <c:v>41569</c:v>
                </c:pt>
                <c:pt idx="942">
                  <c:v>41568</c:v>
                </c:pt>
                <c:pt idx="943">
                  <c:v>41565</c:v>
                </c:pt>
                <c:pt idx="944">
                  <c:v>41564</c:v>
                </c:pt>
                <c:pt idx="945">
                  <c:v>41563</c:v>
                </c:pt>
                <c:pt idx="946">
                  <c:v>41562</c:v>
                </c:pt>
                <c:pt idx="947">
                  <c:v>41561</c:v>
                </c:pt>
                <c:pt idx="948">
                  <c:v>41558</c:v>
                </c:pt>
                <c:pt idx="949">
                  <c:v>41557</c:v>
                </c:pt>
                <c:pt idx="950">
                  <c:v>41556</c:v>
                </c:pt>
                <c:pt idx="951">
                  <c:v>41555</c:v>
                </c:pt>
                <c:pt idx="952">
                  <c:v>41554</c:v>
                </c:pt>
                <c:pt idx="953">
                  <c:v>41551</c:v>
                </c:pt>
                <c:pt idx="954">
                  <c:v>41550</c:v>
                </c:pt>
                <c:pt idx="955">
                  <c:v>41549</c:v>
                </c:pt>
                <c:pt idx="956">
                  <c:v>41548</c:v>
                </c:pt>
                <c:pt idx="957">
                  <c:v>41547</c:v>
                </c:pt>
                <c:pt idx="958">
                  <c:v>41544</c:v>
                </c:pt>
                <c:pt idx="959">
                  <c:v>41543</c:v>
                </c:pt>
                <c:pt idx="960">
                  <c:v>41542</c:v>
                </c:pt>
                <c:pt idx="961">
                  <c:v>41541</c:v>
                </c:pt>
                <c:pt idx="962">
                  <c:v>41540</c:v>
                </c:pt>
                <c:pt idx="963">
                  <c:v>41537</c:v>
                </c:pt>
                <c:pt idx="964">
                  <c:v>41536</c:v>
                </c:pt>
                <c:pt idx="965">
                  <c:v>41535</c:v>
                </c:pt>
                <c:pt idx="966">
                  <c:v>41534</c:v>
                </c:pt>
                <c:pt idx="967">
                  <c:v>41533</c:v>
                </c:pt>
                <c:pt idx="968">
                  <c:v>41530</c:v>
                </c:pt>
                <c:pt idx="969">
                  <c:v>41529</c:v>
                </c:pt>
                <c:pt idx="970">
                  <c:v>41528</c:v>
                </c:pt>
                <c:pt idx="971">
                  <c:v>41527</c:v>
                </c:pt>
                <c:pt idx="972">
                  <c:v>41526</c:v>
                </c:pt>
                <c:pt idx="973">
                  <c:v>41523</c:v>
                </c:pt>
                <c:pt idx="974">
                  <c:v>41522</c:v>
                </c:pt>
                <c:pt idx="975">
                  <c:v>41521</c:v>
                </c:pt>
                <c:pt idx="976">
                  <c:v>41520</c:v>
                </c:pt>
                <c:pt idx="977">
                  <c:v>41519</c:v>
                </c:pt>
                <c:pt idx="978">
                  <c:v>41516</c:v>
                </c:pt>
                <c:pt idx="979">
                  <c:v>41515</c:v>
                </c:pt>
                <c:pt idx="980">
                  <c:v>41514</c:v>
                </c:pt>
                <c:pt idx="981">
                  <c:v>41513</c:v>
                </c:pt>
                <c:pt idx="982">
                  <c:v>41512</c:v>
                </c:pt>
                <c:pt idx="983">
                  <c:v>41509</c:v>
                </c:pt>
                <c:pt idx="984">
                  <c:v>41508</c:v>
                </c:pt>
                <c:pt idx="985">
                  <c:v>41507</c:v>
                </c:pt>
                <c:pt idx="986">
                  <c:v>41506</c:v>
                </c:pt>
                <c:pt idx="987">
                  <c:v>41505</c:v>
                </c:pt>
                <c:pt idx="988">
                  <c:v>41502</c:v>
                </c:pt>
                <c:pt idx="989">
                  <c:v>41501</c:v>
                </c:pt>
                <c:pt idx="990">
                  <c:v>41500</c:v>
                </c:pt>
                <c:pt idx="991">
                  <c:v>41499</c:v>
                </c:pt>
                <c:pt idx="992">
                  <c:v>41498</c:v>
                </c:pt>
                <c:pt idx="993">
                  <c:v>41495</c:v>
                </c:pt>
                <c:pt idx="994">
                  <c:v>41494</c:v>
                </c:pt>
                <c:pt idx="995">
                  <c:v>41493</c:v>
                </c:pt>
                <c:pt idx="996">
                  <c:v>41492</c:v>
                </c:pt>
                <c:pt idx="997">
                  <c:v>41491</c:v>
                </c:pt>
                <c:pt idx="998">
                  <c:v>41488</c:v>
                </c:pt>
                <c:pt idx="999">
                  <c:v>41487</c:v>
                </c:pt>
                <c:pt idx="1000">
                  <c:v>41486</c:v>
                </c:pt>
                <c:pt idx="1001">
                  <c:v>41485</c:v>
                </c:pt>
                <c:pt idx="1002">
                  <c:v>41484</c:v>
                </c:pt>
                <c:pt idx="1003">
                  <c:v>41481</c:v>
                </c:pt>
                <c:pt idx="1004">
                  <c:v>41480</c:v>
                </c:pt>
                <c:pt idx="1005">
                  <c:v>41479</c:v>
                </c:pt>
                <c:pt idx="1006">
                  <c:v>41478</c:v>
                </c:pt>
                <c:pt idx="1007">
                  <c:v>41477</c:v>
                </c:pt>
                <c:pt idx="1008">
                  <c:v>41474</c:v>
                </c:pt>
                <c:pt idx="1009">
                  <c:v>41473</c:v>
                </c:pt>
                <c:pt idx="1010">
                  <c:v>41472</c:v>
                </c:pt>
                <c:pt idx="1011">
                  <c:v>41471</c:v>
                </c:pt>
                <c:pt idx="1012">
                  <c:v>41470</c:v>
                </c:pt>
                <c:pt idx="1013">
                  <c:v>41467</c:v>
                </c:pt>
                <c:pt idx="1014">
                  <c:v>41466</c:v>
                </c:pt>
                <c:pt idx="1015">
                  <c:v>41465</c:v>
                </c:pt>
                <c:pt idx="1016">
                  <c:v>41464</c:v>
                </c:pt>
                <c:pt idx="1017">
                  <c:v>41463</c:v>
                </c:pt>
                <c:pt idx="1018">
                  <c:v>41460</c:v>
                </c:pt>
                <c:pt idx="1019">
                  <c:v>41459</c:v>
                </c:pt>
                <c:pt idx="1020">
                  <c:v>41458</c:v>
                </c:pt>
                <c:pt idx="1021">
                  <c:v>41457</c:v>
                </c:pt>
                <c:pt idx="1022">
                  <c:v>41456</c:v>
                </c:pt>
                <c:pt idx="1023">
                  <c:v>41453</c:v>
                </c:pt>
                <c:pt idx="1024">
                  <c:v>41452</c:v>
                </c:pt>
                <c:pt idx="1025">
                  <c:v>41451</c:v>
                </c:pt>
                <c:pt idx="1026">
                  <c:v>41450</c:v>
                </c:pt>
                <c:pt idx="1027">
                  <c:v>41449</c:v>
                </c:pt>
                <c:pt idx="1028">
                  <c:v>41446</c:v>
                </c:pt>
                <c:pt idx="1029">
                  <c:v>41445</c:v>
                </c:pt>
                <c:pt idx="1030">
                  <c:v>41444</c:v>
                </c:pt>
                <c:pt idx="1031">
                  <c:v>41443</c:v>
                </c:pt>
                <c:pt idx="1032">
                  <c:v>41442</c:v>
                </c:pt>
                <c:pt idx="1033">
                  <c:v>41439</c:v>
                </c:pt>
                <c:pt idx="1034">
                  <c:v>41438</c:v>
                </c:pt>
                <c:pt idx="1035">
                  <c:v>41437</c:v>
                </c:pt>
                <c:pt idx="1036">
                  <c:v>41436</c:v>
                </c:pt>
                <c:pt idx="1037">
                  <c:v>41435</c:v>
                </c:pt>
                <c:pt idx="1038">
                  <c:v>41432</c:v>
                </c:pt>
                <c:pt idx="1039">
                  <c:v>41431</c:v>
                </c:pt>
                <c:pt idx="1040">
                  <c:v>41430</c:v>
                </c:pt>
                <c:pt idx="1041">
                  <c:v>41429</c:v>
                </c:pt>
                <c:pt idx="1042">
                  <c:v>41428</c:v>
                </c:pt>
                <c:pt idx="1043">
                  <c:v>41425</c:v>
                </c:pt>
                <c:pt idx="1044">
                  <c:v>41424</c:v>
                </c:pt>
                <c:pt idx="1045">
                  <c:v>41423</c:v>
                </c:pt>
                <c:pt idx="1046">
                  <c:v>41422</c:v>
                </c:pt>
                <c:pt idx="1047">
                  <c:v>41421</c:v>
                </c:pt>
                <c:pt idx="1048">
                  <c:v>41418</c:v>
                </c:pt>
                <c:pt idx="1049">
                  <c:v>41417</c:v>
                </c:pt>
                <c:pt idx="1050">
                  <c:v>41416</c:v>
                </c:pt>
                <c:pt idx="1051">
                  <c:v>41415</c:v>
                </c:pt>
                <c:pt idx="1052">
                  <c:v>41414</c:v>
                </c:pt>
                <c:pt idx="1053">
                  <c:v>41411</c:v>
                </c:pt>
                <c:pt idx="1054">
                  <c:v>41410</c:v>
                </c:pt>
                <c:pt idx="1055">
                  <c:v>41409</c:v>
                </c:pt>
                <c:pt idx="1056">
                  <c:v>41408</c:v>
                </c:pt>
                <c:pt idx="1057">
                  <c:v>41407</c:v>
                </c:pt>
                <c:pt idx="1058">
                  <c:v>41404</c:v>
                </c:pt>
                <c:pt idx="1059">
                  <c:v>41403</c:v>
                </c:pt>
                <c:pt idx="1060">
                  <c:v>41402</c:v>
                </c:pt>
                <c:pt idx="1061">
                  <c:v>41401</c:v>
                </c:pt>
                <c:pt idx="1062">
                  <c:v>41400</c:v>
                </c:pt>
                <c:pt idx="1063">
                  <c:v>41397</c:v>
                </c:pt>
                <c:pt idx="1064">
                  <c:v>41396</c:v>
                </c:pt>
                <c:pt idx="1065">
                  <c:v>41395</c:v>
                </c:pt>
                <c:pt idx="1066">
                  <c:v>41394</c:v>
                </c:pt>
                <c:pt idx="1067">
                  <c:v>41393</c:v>
                </c:pt>
                <c:pt idx="1068">
                  <c:v>41390</c:v>
                </c:pt>
                <c:pt idx="1069">
                  <c:v>41389</c:v>
                </c:pt>
                <c:pt idx="1070">
                  <c:v>41388</c:v>
                </c:pt>
                <c:pt idx="1071">
                  <c:v>41387</c:v>
                </c:pt>
                <c:pt idx="1072">
                  <c:v>41386</c:v>
                </c:pt>
                <c:pt idx="1073">
                  <c:v>41383</c:v>
                </c:pt>
                <c:pt idx="1074">
                  <c:v>41382</c:v>
                </c:pt>
                <c:pt idx="1075">
                  <c:v>41381</c:v>
                </c:pt>
                <c:pt idx="1076">
                  <c:v>41380</c:v>
                </c:pt>
                <c:pt idx="1077">
                  <c:v>41379</c:v>
                </c:pt>
                <c:pt idx="1078">
                  <c:v>41376</c:v>
                </c:pt>
                <c:pt idx="1079">
                  <c:v>41375</c:v>
                </c:pt>
                <c:pt idx="1080">
                  <c:v>41374</c:v>
                </c:pt>
                <c:pt idx="1081">
                  <c:v>41373</c:v>
                </c:pt>
                <c:pt idx="1082">
                  <c:v>41372</c:v>
                </c:pt>
                <c:pt idx="1083">
                  <c:v>41369</c:v>
                </c:pt>
                <c:pt idx="1084">
                  <c:v>41368</c:v>
                </c:pt>
                <c:pt idx="1085">
                  <c:v>41367</c:v>
                </c:pt>
                <c:pt idx="1086">
                  <c:v>41366</c:v>
                </c:pt>
                <c:pt idx="1087">
                  <c:v>41365</c:v>
                </c:pt>
                <c:pt idx="1088">
                  <c:v>41362</c:v>
                </c:pt>
                <c:pt idx="1089">
                  <c:v>41361</c:v>
                </c:pt>
                <c:pt idx="1090">
                  <c:v>41360</c:v>
                </c:pt>
                <c:pt idx="1091">
                  <c:v>41359</c:v>
                </c:pt>
                <c:pt idx="1092">
                  <c:v>41358</c:v>
                </c:pt>
                <c:pt idx="1093">
                  <c:v>41355</c:v>
                </c:pt>
                <c:pt idx="1094">
                  <c:v>41354</c:v>
                </c:pt>
                <c:pt idx="1095">
                  <c:v>41353</c:v>
                </c:pt>
                <c:pt idx="1096">
                  <c:v>41352</c:v>
                </c:pt>
                <c:pt idx="1097">
                  <c:v>41351</c:v>
                </c:pt>
                <c:pt idx="1098">
                  <c:v>41348</c:v>
                </c:pt>
                <c:pt idx="1099">
                  <c:v>41347</c:v>
                </c:pt>
                <c:pt idx="1100">
                  <c:v>41346</c:v>
                </c:pt>
                <c:pt idx="1101">
                  <c:v>41345</c:v>
                </c:pt>
                <c:pt idx="1102">
                  <c:v>41344</c:v>
                </c:pt>
                <c:pt idx="1103">
                  <c:v>41341</c:v>
                </c:pt>
                <c:pt idx="1104">
                  <c:v>41340</c:v>
                </c:pt>
                <c:pt idx="1105">
                  <c:v>41339</c:v>
                </c:pt>
                <c:pt idx="1106">
                  <c:v>41338</c:v>
                </c:pt>
                <c:pt idx="1107">
                  <c:v>41337</c:v>
                </c:pt>
                <c:pt idx="1108">
                  <c:v>41334</c:v>
                </c:pt>
                <c:pt idx="1109">
                  <c:v>41333</c:v>
                </c:pt>
                <c:pt idx="1110">
                  <c:v>41332</c:v>
                </c:pt>
                <c:pt idx="1111">
                  <c:v>41331</c:v>
                </c:pt>
                <c:pt idx="1112">
                  <c:v>41330</c:v>
                </c:pt>
                <c:pt idx="1113">
                  <c:v>41327</c:v>
                </c:pt>
                <c:pt idx="1114">
                  <c:v>41326</c:v>
                </c:pt>
                <c:pt idx="1115">
                  <c:v>41325</c:v>
                </c:pt>
                <c:pt idx="1116">
                  <c:v>41324</c:v>
                </c:pt>
                <c:pt idx="1117">
                  <c:v>41323</c:v>
                </c:pt>
                <c:pt idx="1118">
                  <c:v>41320</c:v>
                </c:pt>
                <c:pt idx="1119">
                  <c:v>41319</c:v>
                </c:pt>
                <c:pt idx="1120">
                  <c:v>41318</c:v>
                </c:pt>
                <c:pt idx="1121">
                  <c:v>41317</c:v>
                </c:pt>
                <c:pt idx="1122">
                  <c:v>41316</c:v>
                </c:pt>
                <c:pt idx="1123">
                  <c:v>41313</c:v>
                </c:pt>
                <c:pt idx="1124">
                  <c:v>41312</c:v>
                </c:pt>
                <c:pt idx="1125">
                  <c:v>41311</c:v>
                </c:pt>
                <c:pt idx="1126">
                  <c:v>41310</c:v>
                </c:pt>
                <c:pt idx="1127">
                  <c:v>41309</c:v>
                </c:pt>
                <c:pt idx="1128">
                  <c:v>41306</c:v>
                </c:pt>
                <c:pt idx="1129">
                  <c:v>41305</c:v>
                </c:pt>
                <c:pt idx="1130">
                  <c:v>41304</c:v>
                </c:pt>
                <c:pt idx="1131">
                  <c:v>41303</c:v>
                </c:pt>
                <c:pt idx="1132">
                  <c:v>41302</c:v>
                </c:pt>
                <c:pt idx="1133">
                  <c:v>41299</c:v>
                </c:pt>
                <c:pt idx="1134">
                  <c:v>41298</c:v>
                </c:pt>
                <c:pt idx="1135">
                  <c:v>41297</c:v>
                </c:pt>
                <c:pt idx="1136">
                  <c:v>41296</c:v>
                </c:pt>
                <c:pt idx="1137">
                  <c:v>41295</c:v>
                </c:pt>
                <c:pt idx="1138">
                  <c:v>41292</c:v>
                </c:pt>
                <c:pt idx="1139">
                  <c:v>41291</c:v>
                </c:pt>
                <c:pt idx="1140">
                  <c:v>41290</c:v>
                </c:pt>
                <c:pt idx="1141">
                  <c:v>41289</c:v>
                </c:pt>
                <c:pt idx="1142">
                  <c:v>41288</c:v>
                </c:pt>
                <c:pt idx="1143">
                  <c:v>41285</c:v>
                </c:pt>
                <c:pt idx="1144">
                  <c:v>41284</c:v>
                </c:pt>
                <c:pt idx="1145">
                  <c:v>41283</c:v>
                </c:pt>
                <c:pt idx="1146">
                  <c:v>41282</c:v>
                </c:pt>
                <c:pt idx="1147">
                  <c:v>41281</c:v>
                </c:pt>
                <c:pt idx="1148">
                  <c:v>41278</c:v>
                </c:pt>
                <c:pt idx="1149">
                  <c:v>41277</c:v>
                </c:pt>
                <c:pt idx="1150">
                  <c:v>41276</c:v>
                </c:pt>
                <c:pt idx="1151">
                  <c:v>41274</c:v>
                </c:pt>
                <c:pt idx="1152">
                  <c:v>41271</c:v>
                </c:pt>
                <c:pt idx="1153">
                  <c:v>41270</c:v>
                </c:pt>
                <c:pt idx="1154">
                  <c:v>41269</c:v>
                </c:pt>
                <c:pt idx="1155">
                  <c:v>41268</c:v>
                </c:pt>
                <c:pt idx="1156">
                  <c:v>41267</c:v>
                </c:pt>
                <c:pt idx="1157">
                  <c:v>41264</c:v>
                </c:pt>
                <c:pt idx="1158">
                  <c:v>41263</c:v>
                </c:pt>
                <c:pt idx="1159">
                  <c:v>41262</c:v>
                </c:pt>
                <c:pt idx="1160">
                  <c:v>41261</c:v>
                </c:pt>
                <c:pt idx="1161">
                  <c:v>41260</c:v>
                </c:pt>
                <c:pt idx="1162">
                  <c:v>41257</c:v>
                </c:pt>
                <c:pt idx="1163">
                  <c:v>41256</c:v>
                </c:pt>
                <c:pt idx="1164">
                  <c:v>41255</c:v>
                </c:pt>
                <c:pt idx="1165">
                  <c:v>41254</c:v>
                </c:pt>
                <c:pt idx="1166">
                  <c:v>41253</c:v>
                </c:pt>
                <c:pt idx="1167">
                  <c:v>41250</c:v>
                </c:pt>
                <c:pt idx="1168">
                  <c:v>41249</c:v>
                </c:pt>
                <c:pt idx="1169">
                  <c:v>41248</c:v>
                </c:pt>
                <c:pt idx="1170">
                  <c:v>41247</c:v>
                </c:pt>
                <c:pt idx="1171">
                  <c:v>41246</c:v>
                </c:pt>
                <c:pt idx="1172">
                  <c:v>41243</c:v>
                </c:pt>
                <c:pt idx="1173">
                  <c:v>41242</c:v>
                </c:pt>
                <c:pt idx="1174">
                  <c:v>41241</c:v>
                </c:pt>
                <c:pt idx="1175">
                  <c:v>41240</c:v>
                </c:pt>
                <c:pt idx="1176">
                  <c:v>41239</c:v>
                </c:pt>
                <c:pt idx="1177">
                  <c:v>41236</c:v>
                </c:pt>
                <c:pt idx="1178">
                  <c:v>41235</c:v>
                </c:pt>
                <c:pt idx="1179">
                  <c:v>41234</c:v>
                </c:pt>
                <c:pt idx="1180">
                  <c:v>41233</c:v>
                </c:pt>
                <c:pt idx="1181">
                  <c:v>41232</c:v>
                </c:pt>
                <c:pt idx="1182">
                  <c:v>41229</c:v>
                </c:pt>
                <c:pt idx="1183">
                  <c:v>41228</c:v>
                </c:pt>
              </c:numCache>
            </c:numRef>
          </c:cat>
          <c:val>
            <c:numRef>
              <c:f>Лист1!$B$2:$B$1185</c:f>
              <c:numCache>
                <c:formatCode>#,##0.000</c:formatCode>
                <c:ptCount val="1184"/>
                <c:pt idx="0">
                  <c:v>331.125</c:v>
                </c:pt>
                <c:pt idx="1">
                  <c:v>326.125</c:v>
                </c:pt>
                <c:pt idx="2">
                  <c:v>332.125</c:v>
                </c:pt>
                <c:pt idx="3">
                  <c:v>332.875</c:v>
                </c:pt>
                <c:pt idx="4">
                  <c:v>335.625</c:v>
                </c:pt>
                <c:pt idx="5">
                  <c:v>336.25</c:v>
                </c:pt>
                <c:pt idx="6">
                  <c:v>337.75</c:v>
                </c:pt>
                <c:pt idx="7">
                  <c:v>353.5</c:v>
                </c:pt>
                <c:pt idx="8">
                  <c:v>350</c:v>
                </c:pt>
                <c:pt idx="9">
                  <c:v>343</c:v>
                </c:pt>
                <c:pt idx="10">
                  <c:v>340.5</c:v>
                </c:pt>
                <c:pt idx="11">
                  <c:v>339.5</c:v>
                </c:pt>
                <c:pt idx="12">
                  <c:v>336</c:v>
                </c:pt>
                <c:pt idx="13">
                  <c:v>334</c:v>
                </c:pt>
                <c:pt idx="14">
                  <c:v>336</c:v>
                </c:pt>
                <c:pt idx="15">
                  <c:v>335</c:v>
                </c:pt>
                <c:pt idx="16">
                  <c:v>330</c:v>
                </c:pt>
                <c:pt idx="17">
                  <c:v>326.5</c:v>
                </c:pt>
                <c:pt idx="19">
                  <c:v>317.25</c:v>
                </c:pt>
                <c:pt idx="20">
                  <c:v>318.5</c:v>
                </c:pt>
                <c:pt idx="21">
                  <c:v>317.5</c:v>
                </c:pt>
                <c:pt idx="22">
                  <c:v>326.75</c:v>
                </c:pt>
                <c:pt idx="23">
                  <c:v>327.75</c:v>
                </c:pt>
                <c:pt idx="24">
                  <c:v>330.25</c:v>
                </c:pt>
                <c:pt idx="26">
                  <c:v>330</c:v>
                </c:pt>
                <c:pt idx="27">
                  <c:v>327</c:v>
                </c:pt>
                <c:pt idx="28">
                  <c:v>330.5</c:v>
                </c:pt>
                <c:pt idx="29">
                  <c:v>329.25</c:v>
                </c:pt>
                <c:pt idx="30">
                  <c:v>334.25</c:v>
                </c:pt>
                <c:pt idx="31">
                  <c:v>336</c:v>
                </c:pt>
                <c:pt idx="32">
                  <c:v>337</c:v>
                </c:pt>
                <c:pt idx="33">
                  <c:v>344</c:v>
                </c:pt>
                <c:pt idx="34">
                  <c:v>342</c:v>
                </c:pt>
                <c:pt idx="35">
                  <c:v>345</c:v>
                </c:pt>
                <c:pt idx="37">
                  <c:v>349</c:v>
                </c:pt>
                <c:pt idx="38">
                  <c:v>351</c:v>
                </c:pt>
                <c:pt idx="39">
                  <c:v>348</c:v>
                </c:pt>
                <c:pt idx="40">
                  <c:v>348</c:v>
                </c:pt>
                <c:pt idx="41">
                  <c:v>348</c:v>
                </c:pt>
                <c:pt idx="42">
                  <c:v>339</c:v>
                </c:pt>
                <c:pt idx="43">
                  <c:v>339</c:v>
                </c:pt>
                <c:pt idx="44">
                  <c:v>327</c:v>
                </c:pt>
                <c:pt idx="45">
                  <c:v>326</c:v>
                </c:pt>
                <c:pt idx="46">
                  <c:v>322</c:v>
                </c:pt>
                <c:pt idx="47">
                  <c:v>315.5</c:v>
                </c:pt>
                <c:pt idx="48">
                  <c:v>311</c:v>
                </c:pt>
                <c:pt idx="49">
                  <c:v>315</c:v>
                </c:pt>
                <c:pt idx="50">
                  <c:v>311</c:v>
                </c:pt>
                <c:pt idx="51">
                  <c:v>312.75</c:v>
                </c:pt>
                <c:pt idx="52">
                  <c:v>315</c:v>
                </c:pt>
                <c:pt idx="53">
                  <c:v>316</c:v>
                </c:pt>
                <c:pt idx="54">
                  <c:v>320.5</c:v>
                </c:pt>
                <c:pt idx="55">
                  <c:v>320.25</c:v>
                </c:pt>
                <c:pt idx="56">
                  <c:v>322</c:v>
                </c:pt>
                <c:pt idx="57">
                  <c:v>324</c:v>
                </c:pt>
                <c:pt idx="58">
                  <c:v>320.75</c:v>
                </c:pt>
                <c:pt idx="59">
                  <c:v>320</c:v>
                </c:pt>
                <c:pt idx="60">
                  <c:v>324.25</c:v>
                </c:pt>
                <c:pt idx="61">
                  <c:v>330</c:v>
                </c:pt>
                <c:pt idx="62">
                  <c:v>340.25</c:v>
                </c:pt>
                <c:pt idx="63">
                  <c:v>347</c:v>
                </c:pt>
                <c:pt idx="64">
                  <c:v>349</c:v>
                </c:pt>
                <c:pt idx="65">
                  <c:v>342</c:v>
                </c:pt>
                <c:pt idx="66">
                  <c:v>344</c:v>
                </c:pt>
                <c:pt idx="67">
                  <c:v>348</c:v>
                </c:pt>
                <c:pt idx="68">
                  <c:v>356.5</c:v>
                </c:pt>
                <c:pt idx="69">
                  <c:v>360.5</c:v>
                </c:pt>
                <c:pt idx="70">
                  <c:v>362.5</c:v>
                </c:pt>
                <c:pt idx="71">
                  <c:v>354.75</c:v>
                </c:pt>
                <c:pt idx="72">
                  <c:v>355</c:v>
                </c:pt>
                <c:pt idx="73">
                  <c:v>354</c:v>
                </c:pt>
                <c:pt idx="74">
                  <c:v>356</c:v>
                </c:pt>
                <c:pt idx="75">
                  <c:v>353</c:v>
                </c:pt>
                <c:pt idx="76">
                  <c:v>352</c:v>
                </c:pt>
                <c:pt idx="77">
                  <c:v>358</c:v>
                </c:pt>
                <c:pt idx="78">
                  <c:v>352.5</c:v>
                </c:pt>
                <c:pt idx="79">
                  <c:v>350.75</c:v>
                </c:pt>
                <c:pt idx="80">
                  <c:v>355.25</c:v>
                </c:pt>
                <c:pt idx="81">
                  <c:v>352.25</c:v>
                </c:pt>
                <c:pt idx="82">
                  <c:v>345.25</c:v>
                </c:pt>
                <c:pt idx="83">
                  <c:v>341.5</c:v>
                </c:pt>
                <c:pt idx="84">
                  <c:v>345.75</c:v>
                </c:pt>
                <c:pt idx="85">
                  <c:v>353</c:v>
                </c:pt>
                <c:pt idx="86">
                  <c:v>354.5</c:v>
                </c:pt>
                <c:pt idx="87">
                  <c:v>347.5</c:v>
                </c:pt>
                <c:pt idx="88">
                  <c:v>338</c:v>
                </c:pt>
                <c:pt idx="89">
                  <c:v>340.75</c:v>
                </c:pt>
                <c:pt idx="91">
                  <c:v>353.625</c:v>
                </c:pt>
                <c:pt idx="92">
                  <c:v>353.625</c:v>
                </c:pt>
                <c:pt idx="93">
                  <c:v>343.625</c:v>
                </c:pt>
                <c:pt idx="94">
                  <c:v>351.375</c:v>
                </c:pt>
                <c:pt idx="95">
                  <c:v>352.625</c:v>
                </c:pt>
                <c:pt idx="96">
                  <c:v>343.625</c:v>
                </c:pt>
                <c:pt idx="97">
                  <c:v>349.625</c:v>
                </c:pt>
                <c:pt idx="98">
                  <c:v>363.375</c:v>
                </c:pt>
                <c:pt idx="99">
                  <c:v>363.625</c:v>
                </c:pt>
                <c:pt idx="100">
                  <c:v>365.125</c:v>
                </c:pt>
                <c:pt idx="101">
                  <c:v>369</c:v>
                </c:pt>
                <c:pt idx="102">
                  <c:v>360.5</c:v>
                </c:pt>
                <c:pt idx="103">
                  <c:v>341</c:v>
                </c:pt>
                <c:pt idx="104">
                  <c:v>352.25</c:v>
                </c:pt>
                <c:pt idx="105">
                  <c:v>362.75</c:v>
                </c:pt>
                <c:pt idx="106">
                  <c:v>367.5</c:v>
                </c:pt>
                <c:pt idx="107">
                  <c:v>361.5</c:v>
                </c:pt>
                <c:pt idx="108">
                  <c:v>353.5</c:v>
                </c:pt>
                <c:pt idx="109">
                  <c:v>354.5</c:v>
                </c:pt>
                <c:pt idx="110">
                  <c:v>349.5</c:v>
                </c:pt>
                <c:pt idx="111">
                  <c:v>349.5</c:v>
                </c:pt>
                <c:pt idx="112">
                  <c:v>347.5</c:v>
                </c:pt>
                <c:pt idx="113">
                  <c:v>337.5</c:v>
                </c:pt>
                <c:pt idx="115">
                  <c:v>336.375</c:v>
                </c:pt>
                <c:pt idx="116">
                  <c:v>335</c:v>
                </c:pt>
                <c:pt idx="117">
                  <c:v>338.5</c:v>
                </c:pt>
                <c:pt idx="118">
                  <c:v>332.25</c:v>
                </c:pt>
                <c:pt idx="119">
                  <c:v>339</c:v>
                </c:pt>
                <c:pt idx="120">
                  <c:v>330.5</c:v>
                </c:pt>
                <c:pt idx="121">
                  <c:v>329</c:v>
                </c:pt>
                <c:pt idx="122">
                  <c:v>330.5</c:v>
                </c:pt>
                <c:pt idx="123">
                  <c:v>332.5</c:v>
                </c:pt>
                <c:pt idx="124">
                  <c:v>342.5</c:v>
                </c:pt>
                <c:pt idx="125">
                  <c:v>330.5</c:v>
                </c:pt>
                <c:pt idx="126">
                  <c:v>324.5</c:v>
                </c:pt>
                <c:pt idx="127">
                  <c:v>329.5</c:v>
                </c:pt>
                <c:pt idx="128">
                  <c:v>330.5</c:v>
                </c:pt>
                <c:pt idx="129">
                  <c:v>323.5</c:v>
                </c:pt>
                <c:pt idx="130">
                  <c:v>316.5</c:v>
                </c:pt>
                <c:pt idx="131">
                  <c:v>315.5</c:v>
                </c:pt>
                <c:pt idx="132">
                  <c:v>294</c:v>
                </c:pt>
                <c:pt idx="133">
                  <c:v>298</c:v>
                </c:pt>
                <c:pt idx="134">
                  <c:v>290.5</c:v>
                </c:pt>
                <c:pt idx="135">
                  <c:v>298.25</c:v>
                </c:pt>
                <c:pt idx="136">
                  <c:v>296.5</c:v>
                </c:pt>
                <c:pt idx="137">
                  <c:v>304.5</c:v>
                </c:pt>
                <c:pt idx="138">
                  <c:v>304.5</c:v>
                </c:pt>
                <c:pt idx="139">
                  <c:v>288.75</c:v>
                </c:pt>
                <c:pt idx="140">
                  <c:v>276.5</c:v>
                </c:pt>
                <c:pt idx="141">
                  <c:v>279.5</c:v>
                </c:pt>
                <c:pt idx="142">
                  <c:v>277.75</c:v>
                </c:pt>
                <c:pt idx="143">
                  <c:v>268</c:v>
                </c:pt>
                <c:pt idx="144">
                  <c:v>267</c:v>
                </c:pt>
                <c:pt idx="145">
                  <c:v>271.5</c:v>
                </c:pt>
                <c:pt idx="146">
                  <c:v>277.5</c:v>
                </c:pt>
                <c:pt idx="147">
                  <c:v>273.5</c:v>
                </c:pt>
                <c:pt idx="148">
                  <c:v>277.5</c:v>
                </c:pt>
                <c:pt idx="149">
                  <c:v>275.25</c:v>
                </c:pt>
                <c:pt idx="150">
                  <c:v>276</c:v>
                </c:pt>
                <c:pt idx="151">
                  <c:v>275.5</c:v>
                </c:pt>
                <c:pt idx="152">
                  <c:v>274.5</c:v>
                </c:pt>
                <c:pt idx="153">
                  <c:v>284</c:v>
                </c:pt>
                <c:pt idx="154">
                  <c:v>290.5</c:v>
                </c:pt>
                <c:pt idx="155">
                  <c:v>295.5</c:v>
                </c:pt>
                <c:pt idx="156">
                  <c:v>296.5</c:v>
                </c:pt>
                <c:pt idx="157">
                  <c:v>296.5</c:v>
                </c:pt>
                <c:pt idx="158">
                  <c:v>298.5</c:v>
                </c:pt>
                <c:pt idx="159">
                  <c:v>298.5</c:v>
                </c:pt>
                <c:pt idx="160">
                  <c:v>297.25</c:v>
                </c:pt>
                <c:pt idx="161">
                  <c:v>300.5</c:v>
                </c:pt>
                <c:pt idx="162">
                  <c:v>300</c:v>
                </c:pt>
                <c:pt idx="163">
                  <c:v>295</c:v>
                </c:pt>
                <c:pt idx="164">
                  <c:v>294.5</c:v>
                </c:pt>
                <c:pt idx="165">
                  <c:v>294.25</c:v>
                </c:pt>
                <c:pt idx="166">
                  <c:v>287.5</c:v>
                </c:pt>
                <c:pt idx="167">
                  <c:v>292.5</c:v>
                </c:pt>
                <c:pt idx="168">
                  <c:v>294.5</c:v>
                </c:pt>
                <c:pt idx="169">
                  <c:v>286.75</c:v>
                </c:pt>
                <c:pt idx="170">
                  <c:v>292.5</c:v>
                </c:pt>
                <c:pt idx="171">
                  <c:v>286.5</c:v>
                </c:pt>
                <c:pt idx="172">
                  <c:v>286</c:v>
                </c:pt>
                <c:pt idx="173">
                  <c:v>275.5</c:v>
                </c:pt>
                <c:pt idx="174">
                  <c:v>281</c:v>
                </c:pt>
                <c:pt idx="175">
                  <c:v>271</c:v>
                </c:pt>
                <c:pt idx="176">
                  <c:v>272.5</c:v>
                </c:pt>
                <c:pt idx="177">
                  <c:v>262.5</c:v>
                </c:pt>
                <c:pt idx="178">
                  <c:v>267.5</c:v>
                </c:pt>
                <c:pt idx="179">
                  <c:v>263.5</c:v>
                </c:pt>
                <c:pt idx="180">
                  <c:v>269.5</c:v>
                </c:pt>
                <c:pt idx="181">
                  <c:v>269.5</c:v>
                </c:pt>
                <c:pt idx="182">
                  <c:v>264.5</c:v>
                </c:pt>
                <c:pt idx="183">
                  <c:v>260.5</c:v>
                </c:pt>
                <c:pt idx="184">
                  <c:v>264</c:v>
                </c:pt>
                <c:pt idx="185">
                  <c:v>262</c:v>
                </c:pt>
                <c:pt idx="186">
                  <c:v>257.5</c:v>
                </c:pt>
                <c:pt idx="187">
                  <c:v>262.5</c:v>
                </c:pt>
                <c:pt idx="188">
                  <c:v>260</c:v>
                </c:pt>
                <c:pt idx="190">
                  <c:v>271.5</c:v>
                </c:pt>
                <c:pt idx="191">
                  <c:v>267.5</c:v>
                </c:pt>
                <c:pt idx="192">
                  <c:v>264.5</c:v>
                </c:pt>
                <c:pt idx="193">
                  <c:v>269.5</c:v>
                </c:pt>
                <c:pt idx="194">
                  <c:v>269.5</c:v>
                </c:pt>
                <c:pt idx="195">
                  <c:v>253.5</c:v>
                </c:pt>
                <c:pt idx="196">
                  <c:v>258.75</c:v>
                </c:pt>
                <c:pt idx="197">
                  <c:v>266.5</c:v>
                </c:pt>
                <c:pt idx="198">
                  <c:v>273.5</c:v>
                </c:pt>
                <c:pt idx="199">
                  <c:v>267.5</c:v>
                </c:pt>
                <c:pt idx="200">
                  <c:v>265.5</c:v>
                </c:pt>
                <c:pt idx="201">
                  <c:v>261</c:v>
                </c:pt>
                <c:pt idx="202">
                  <c:v>263</c:v>
                </c:pt>
                <c:pt idx="203">
                  <c:v>260.75</c:v>
                </c:pt>
                <c:pt idx="204">
                  <c:v>270.5</c:v>
                </c:pt>
                <c:pt idx="205">
                  <c:v>273.5</c:v>
                </c:pt>
                <c:pt idx="206">
                  <c:v>269.5</c:v>
                </c:pt>
                <c:pt idx="207">
                  <c:v>263.5</c:v>
                </c:pt>
                <c:pt idx="208">
                  <c:v>258</c:v>
                </c:pt>
                <c:pt idx="209">
                  <c:v>242</c:v>
                </c:pt>
                <c:pt idx="210">
                  <c:v>241</c:v>
                </c:pt>
                <c:pt idx="211">
                  <c:v>228</c:v>
                </c:pt>
                <c:pt idx="212">
                  <c:v>227.75</c:v>
                </c:pt>
                <c:pt idx="214">
                  <c:v>228.5</c:v>
                </c:pt>
                <c:pt idx="215">
                  <c:v>227</c:v>
                </c:pt>
                <c:pt idx="216">
                  <c:v>234</c:v>
                </c:pt>
                <c:pt idx="217">
                  <c:v>223.75</c:v>
                </c:pt>
                <c:pt idx="218">
                  <c:v>227</c:v>
                </c:pt>
                <c:pt idx="219">
                  <c:v>235.75</c:v>
                </c:pt>
                <c:pt idx="220">
                  <c:v>232.25</c:v>
                </c:pt>
                <c:pt idx="221">
                  <c:v>237</c:v>
                </c:pt>
                <c:pt idx="222">
                  <c:v>229.75</c:v>
                </c:pt>
                <c:pt idx="223">
                  <c:v>230</c:v>
                </c:pt>
                <c:pt idx="224">
                  <c:v>237.75</c:v>
                </c:pt>
                <c:pt idx="225">
                  <c:v>237</c:v>
                </c:pt>
                <c:pt idx="226">
                  <c:v>248</c:v>
                </c:pt>
                <c:pt idx="227">
                  <c:v>241.5</c:v>
                </c:pt>
                <c:pt idx="228">
                  <c:v>246</c:v>
                </c:pt>
                <c:pt idx="229">
                  <c:v>254.75</c:v>
                </c:pt>
                <c:pt idx="230">
                  <c:v>252</c:v>
                </c:pt>
                <c:pt idx="231">
                  <c:v>247.5</c:v>
                </c:pt>
                <c:pt idx="232">
                  <c:v>252</c:v>
                </c:pt>
                <c:pt idx="233">
                  <c:v>252</c:v>
                </c:pt>
                <c:pt idx="234">
                  <c:v>250</c:v>
                </c:pt>
                <c:pt idx="235">
                  <c:v>252</c:v>
                </c:pt>
                <c:pt idx="236">
                  <c:v>261.5</c:v>
                </c:pt>
                <c:pt idx="238">
                  <c:v>253.5</c:v>
                </c:pt>
                <c:pt idx="239">
                  <c:v>265</c:v>
                </c:pt>
                <c:pt idx="240">
                  <c:v>262</c:v>
                </c:pt>
                <c:pt idx="241">
                  <c:v>270.5</c:v>
                </c:pt>
                <c:pt idx="242">
                  <c:v>264.75</c:v>
                </c:pt>
                <c:pt idx="243">
                  <c:v>250.75</c:v>
                </c:pt>
                <c:pt idx="244">
                  <c:v>250</c:v>
                </c:pt>
                <c:pt idx="245">
                  <c:v>249.75</c:v>
                </c:pt>
                <c:pt idx="246">
                  <c:v>255.5</c:v>
                </c:pt>
                <c:pt idx="247">
                  <c:v>259</c:v>
                </c:pt>
                <c:pt idx="248">
                  <c:v>252.75</c:v>
                </c:pt>
                <c:pt idx="249">
                  <c:v>251.5</c:v>
                </c:pt>
                <c:pt idx="250">
                  <c:v>238.5</c:v>
                </c:pt>
                <c:pt idx="251">
                  <c:v>239</c:v>
                </c:pt>
                <c:pt idx="252">
                  <c:v>243</c:v>
                </c:pt>
                <c:pt idx="253">
                  <c:v>243.5</c:v>
                </c:pt>
                <c:pt idx="254">
                  <c:v>249.25</c:v>
                </c:pt>
                <c:pt idx="255">
                  <c:v>255.25</c:v>
                </c:pt>
                <c:pt idx="256">
                  <c:v>258</c:v>
                </c:pt>
                <c:pt idx="257">
                  <c:v>254.25</c:v>
                </c:pt>
                <c:pt idx="258">
                  <c:v>246</c:v>
                </c:pt>
                <c:pt idx="259">
                  <c:v>243.25</c:v>
                </c:pt>
                <c:pt idx="260">
                  <c:v>236.25</c:v>
                </c:pt>
                <c:pt idx="261">
                  <c:v>234.25</c:v>
                </c:pt>
                <c:pt idx="262">
                  <c:v>235.25</c:v>
                </c:pt>
                <c:pt idx="263">
                  <c:v>238.25</c:v>
                </c:pt>
                <c:pt idx="264">
                  <c:v>233.25</c:v>
                </c:pt>
                <c:pt idx="265">
                  <c:v>231.5</c:v>
                </c:pt>
                <c:pt idx="266">
                  <c:v>235.5</c:v>
                </c:pt>
                <c:pt idx="267">
                  <c:v>233.95</c:v>
                </c:pt>
                <c:pt idx="268">
                  <c:v>229.5</c:v>
                </c:pt>
                <c:pt idx="269">
                  <c:v>235</c:v>
                </c:pt>
                <c:pt idx="270">
                  <c:v>236.25</c:v>
                </c:pt>
                <c:pt idx="271">
                  <c:v>229.25</c:v>
                </c:pt>
                <c:pt idx="272">
                  <c:v>233.25</c:v>
                </c:pt>
                <c:pt idx="273">
                  <c:v>236.25</c:v>
                </c:pt>
                <c:pt idx="274">
                  <c:v>237.5</c:v>
                </c:pt>
                <c:pt idx="275">
                  <c:v>234.75</c:v>
                </c:pt>
                <c:pt idx="276">
                  <c:v>237.25</c:v>
                </c:pt>
                <c:pt idx="277">
                  <c:v>222.25</c:v>
                </c:pt>
                <c:pt idx="278">
                  <c:v>217.25</c:v>
                </c:pt>
                <c:pt idx="279">
                  <c:v>229.25</c:v>
                </c:pt>
                <c:pt idx="280">
                  <c:v>217.25</c:v>
                </c:pt>
                <c:pt idx="281">
                  <c:v>227.25</c:v>
                </c:pt>
                <c:pt idx="282">
                  <c:v>223.25</c:v>
                </c:pt>
                <c:pt idx="283">
                  <c:v>226.5</c:v>
                </c:pt>
                <c:pt idx="285">
                  <c:v>236.25</c:v>
                </c:pt>
                <c:pt idx="286">
                  <c:v>229.25</c:v>
                </c:pt>
                <c:pt idx="287">
                  <c:v>220.5</c:v>
                </c:pt>
                <c:pt idx="288">
                  <c:v>208</c:v>
                </c:pt>
                <c:pt idx="289">
                  <c:v>207</c:v>
                </c:pt>
                <c:pt idx="290">
                  <c:v>210</c:v>
                </c:pt>
                <c:pt idx="291">
                  <c:v>213</c:v>
                </c:pt>
                <c:pt idx="292">
                  <c:v>200</c:v>
                </c:pt>
                <c:pt idx="293">
                  <c:v>199.625</c:v>
                </c:pt>
                <c:pt idx="294">
                  <c:v>188.125</c:v>
                </c:pt>
                <c:pt idx="295">
                  <c:v>196.5</c:v>
                </c:pt>
                <c:pt idx="296">
                  <c:v>197.25</c:v>
                </c:pt>
                <c:pt idx="297">
                  <c:v>197.75</c:v>
                </c:pt>
                <c:pt idx="298">
                  <c:v>201.25</c:v>
                </c:pt>
                <c:pt idx="299">
                  <c:v>198</c:v>
                </c:pt>
                <c:pt idx="300">
                  <c:v>188.75</c:v>
                </c:pt>
                <c:pt idx="301">
                  <c:v>183.75</c:v>
                </c:pt>
                <c:pt idx="302">
                  <c:v>182.25</c:v>
                </c:pt>
                <c:pt idx="303">
                  <c:v>178.75</c:v>
                </c:pt>
                <c:pt idx="304">
                  <c:v>180.75</c:v>
                </c:pt>
                <c:pt idx="305">
                  <c:v>184.75</c:v>
                </c:pt>
                <c:pt idx="306">
                  <c:v>178.75</c:v>
                </c:pt>
                <c:pt idx="307">
                  <c:v>185.25</c:v>
                </c:pt>
                <c:pt idx="308">
                  <c:v>183.75</c:v>
                </c:pt>
                <c:pt idx="309">
                  <c:v>191.5</c:v>
                </c:pt>
                <c:pt idx="311">
                  <c:v>188</c:v>
                </c:pt>
                <c:pt idx="312">
                  <c:v>194</c:v>
                </c:pt>
                <c:pt idx="313">
                  <c:v>191</c:v>
                </c:pt>
                <c:pt idx="314">
                  <c:v>188</c:v>
                </c:pt>
                <c:pt idx="315">
                  <c:v>189.75</c:v>
                </c:pt>
                <c:pt idx="316">
                  <c:v>191</c:v>
                </c:pt>
                <c:pt idx="317">
                  <c:v>173</c:v>
                </c:pt>
                <c:pt idx="318">
                  <c:v>176</c:v>
                </c:pt>
                <c:pt idx="319">
                  <c:v>188</c:v>
                </c:pt>
                <c:pt idx="320">
                  <c:v>191</c:v>
                </c:pt>
                <c:pt idx="321">
                  <c:v>191</c:v>
                </c:pt>
                <c:pt idx="322">
                  <c:v>181</c:v>
                </c:pt>
                <c:pt idx="323">
                  <c:v>179</c:v>
                </c:pt>
                <c:pt idx="324">
                  <c:v>174</c:v>
                </c:pt>
                <c:pt idx="325">
                  <c:v>166</c:v>
                </c:pt>
                <c:pt idx="326">
                  <c:v>161</c:v>
                </c:pt>
                <c:pt idx="327">
                  <c:v>164</c:v>
                </c:pt>
                <c:pt idx="328">
                  <c:v>170</c:v>
                </c:pt>
                <c:pt idx="329">
                  <c:v>156</c:v>
                </c:pt>
                <c:pt idx="330">
                  <c:v>163</c:v>
                </c:pt>
                <c:pt idx="331">
                  <c:v>156</c:v>
                </c:pt>
                <c:pt idx="332">
                  <c:v>159</c:v>
                </c:pt>
                <c:pt idx="333">
                  <c:v>160.5</c:v>
                </c:pt>
                <c:pt idx="334">
                  <c:v>161</c:v>
                </c:pt>
                <c:pt idx="336">
                  <c:v>163</c:v>
                </c:pt>
                <c:pt idx="337">
                  <c:v>169</c:v>
                </c:pt>
                <c:pt idx="338">
                  <c:v>158</c:v>
                </c:pt>
                <c:pt idx="339">
                  <c:v>185</c:v>
                </c:pt>
                <c:pt idx="340">
                  <c:v>170</c:v>
                </c:pt>
                <c:pt idx="341">
                  <c:v>161.5</c:v>
                </c:pt>
                <c:pt idx="342">
                  <c:v>158</c:v>
                </c:pt>
                <c:pt idx="343">
                  <c:v>156</c:v>
                </c:pt>
                <c:pt idx="346">
                  <c:v>173</c:v>
                </c:pt>
                <c:pt idx="347">
                  <c:v>179.5</c:v>
                </c:pt>
                <c:pt idx="348">
                  <c:v>176.75</c:v>
                </c:pt>
                <c:pt idx="349">
                  <c:v>180</c:v>
                </c:pt>
                <c:pt idx="350">
                  <c:v>180</c:v>
                </c:pt>
                <c:pt idx="351">
                  <c:v>184</c:v>
                </c:pt>
                <c:pt idx="352">
                  <c:v>179.5</c:v>
                </c:pt>
                <c:pt idx="353">
                  <c:v>169</c:v>
                </c:pt>
                <c:pt idx="354">
                  <c:v>166</c:v>
                </c:pt>
                <c:pt idx="355">
                  <c:v>178</c:v>
                </c:pt>
                <c:pt idx="356">
                  <c:v>172</c:v>
                </c:pt>
                <c:pt idx="357">
                  <c:v>157</c:v>
                </c:pt>
                <c:pt idx="358">
                  <c:v>156</c:v>
                </c:pt>
                <c:pt idx="359">
                  <c:v>159.5</c:v>
                </c:pt>
                <c:pt idx="360">
                  <c:v>157</c:v>
                </c:pt>
                <c:pt idx="361">
                  <c:v>166</c:v>
                </c:pt>
                <c:pt idx="362">
                  <c:v>162</c:v>
                </c:pt>
                <c:pt idx="363">
                  <c:v>164</c:v>
                </c:pt>
                <c:pt idx="364">
                  <c:v>172.25</c:v>
                </c:pt>
                <c:pt idx="365">
                  <c:v>182.25</c:v>
                </c:pt>
                <c:pt idx="366">
                  <c:v>181.25</c:v>
                </c:pt>
                <c:pt idx="367">
                  <c:v>177.25</c:v>
                </c:pt>
                <c:pt idx="368">
                  <c:v>188.25</c:v>
                </c:pt>
                <c:pt idx="369">
                  <c:v>194.25</c:v>
                </c:pt>
                <c:pt idx="370">
                  <c:v>187.25</c:v>
                </c:pt>
                <c:pt idx="371">
                  <c:v>183.25</c:v>
                </c:pt>
                <c:pt idx="372">
                  <c:v>182.25</c:v>
                </c:pt>
                <c:pt idx="373">
                  <c:v>183.25</c:v>
                </c:pt>
                <c:pt idx="374">
                  <c:v>187.25</c:v>
                </c:pt>
                <c:pt idx="376">
                  <c:v>187.25</c:v>
                </c:pt>
                <c:pt idx="377">
                  <c:v>175.75</c:v>
                </c:pt>
                <c:pt idx="378">
                  <c:v>174.75</c:v>
                </c:pt>
                <c:pt idx="379">
                  <c:v>172.25</c:v>
                </c:pt>
                <c:pt idx="380">
                  <c:v>177.25</c:v>
                </c:pt>
                <c:pt idx="381">
                  <c:v>174.25</c:v>
                </c:pt>
                <c:pt idx="382">
                  <c:v>182.25</c:v>
                </c:pt>
                <c:pt idx="383">
                  <c:v>185.25</c:v>
                </c:pt>
                <c:pt idx="384">
                  <c:v>191.5</c:v>
                </c:pt>
                <c:pt idx="385">
                  <c:v>192</c:v>
                </c:pt>
                <c:pt idx="386">
                  <c:v>196.5</c:v>
                </c:pt>
                <c:pt idx="387">
                  <c:v>195.5</c:v>
                </c:pt>
                <c:pt idx="388">
                  <c:v>197.5</c:v>
                </c:pt>
                <c:pt idx="389">
                  <c:v>205.5</c:v>
                </c:pt>
                <c:pt idx="390">
                  <c:v>215.5</c:v>
                </c:pt>
                <c:pt idx="391">
                  <c:v>212.5</c:v>
                </c:pt>
                <c:pt idx="392">
                  <c:v>220.5</c:v>
                </c:pt>
                <c:pt idx="393">
                  <c:v>227.5</c:v>
                </c:pt>
                <c:pt idx="394">
                  <c:v>222.5</c:v>
                </c:pt>
                <c:pt idx="395">
                  <c:v>227.5</c:v>
                </c:pt>
                <c:pt idx="396">
                  <c:v>232.5</c:v>
                </c:pt>
                <c:pt idx="397">
                  <c:v>235.5</c:v>
                </c:pt>
                <c:pt idx="398">
                  <c:v>232.5</c:v>
                </c:pt>
                <c:pt idx="399">
                  <c:v>223.5</c:v>
                </c:pt>
                <c:pt idx="400">
                  <c:v>227.5</c:v>
                </c:pt>
                <c:pt idx="401">
                  <c:v>225</c:v>
                </c:pt>
                <c:pt idx="402">
                  <c:v>229</c:v>
                </c:pt>
                <c:pt idx="403">
                  <c:v>228</c:v>
                </c:pt>
                <c:pt idx="404">
                  <c:v>226</c:v>
                </c:pt>
                <c:pt idx="405">
                  <c:v>230</c:v>
                </c:pt>
                <c:pt idx="406">
                  <c:v>236</c:v>
                </c:pt>
                <c:pt idx="407">
                  <c:v>241</c:v>
                </c:pt>
                <c:pt idx="409">
                  <c:v>244</c:v>
                </c:pt>
                <c:pt idx="410">
                  <c:v>241</c:v>
                </c:pt>
                <c:pt idx="411">
                  <c:v>244</c:v>
                </c:pt>
                <c:pt idx="412">
                  <c:v>252</c:v>
                </c:pt>
                <c:pt idx="413">
                  <c:v>246</c:v>
                </c:pt>
                <c:pt idx="414">
                  <c:v>249</c:v>
                </c:pt>
                <c:pt idx="415">
                  <c:v>245</c:v>
                </c:pt>
                <c:pt idx="416">
                  <c:v>246</c:v>
                </c:pt>
                <c:pt idx="417">
                  <c:v>240</c:v>
                </c:pt>
                <c:pt idx="418">
                  <c:v>236</c:v>
                </c:pt>
                <c:pt idx="419">
                  <c:v>241</c:v>
                </c:pt>
                <c:pt idx="420">
                  <c:v>238.25</c:v>
                </c:pt>
                <c:pt idx="421">
                  <c:v>241</c:v>
                </c:pt>
                <c:pt idx="422">
                  <c:v>241</c:v>
                </c:pt>
                <c:pt idx="423">
                  <c:v>241</c:v>
                </c:pt>
                <c:pt idx="424">
                  <c:v>247</c:v>
                </c:pt>
                <c:pt idx="425">
                  <c:v>249</c:v>
                </c:pt>
                <c:pt idx="426">
                  <c:v>241</c:v>
                </c:pt>
                <c:pt idx="427">
                  <c:v>248</c:v>
                </c:pt>
                <c:pt idx="428">
                  <c:v>231</c:v>
                </c:pt>
                <c:pt idx="429">
                  <c:v>256</c:v>
                </c:pt>
                <c:pt idx="430">
                  <c:v>265</c:v>
                </c:pt>
                <c:pt idx="431">
                  <c:v>262</c:v>
                </c:pt>
                <c:pt idx="432">
                  <c:v>259</c:v>
                </c:pt>
                <c:pt idx="433">
                  <c:v>251</c:v>
                </c:pt>
                <c:pt idx="434">
                  <c:v>249</c:v>
                </c:pt>
                <c:pt idx="435">
                  <c:v>242</c:v>
                </c:pt>
                <c:pt idx="436">
                  <c:v>239</c:v>
                </c:pt>
                <c:pt idx="437">
                  <c:v>239</c:v>
                </c:pt>
                <c:pt idx="438">
                  <c:v>237.5</c:v>
                </c:pt>
                <c:pt idx="439">
                  <c:v>242.5</c:v>
                </c:pt>
                <c:pt idx="440">
                  <c:v>246.5</c:v>
                </c:pt>
                <c:pt idx="442">
                  <c:v>239.5</c:v>
                </c:pt>
                <c:pt idx="443">
                  <c:v>236.5</c:v>
                </c:pt>
                <c:pt idx="444">
                  <c:v>236.5</c:v>
                </c:pt>
                <c:pt idx="445">
                  <c:v>247</c:v>
                </c:pt>
                <c:pt idx="446">
                  <c:v>247</c:v>
                </c:pt>
                <c:pt idx="447">
                  <c:v>237.5</c:v>
                </c:pt>
                <c:pt idx="448">
                  <c:v>237.5</c:v>
                </c:pt>
                <c:pt idx="449">
                  <c:v>242.5</c:v>
                </c:pt>
                <c:pt idx="451">
                  <c:v>242.5</c:v>
                </c:pt>
                <c:pt idx="452">
                  <c:v>253.5</c:v>
                </c:pt>
                <c:pt idx="453">
                  <c:v>244.5</c:v>
                </c:pt>
                <c:pt idx="454">
                  <c:v>254.5</c:v>
                </c:pt>
                <c:pt idx="455">
                  <c:v>262.5</c:v>
                </c:pt>
                <c:pt idx="456">
                  <c:v>263.5</c:v>
                </c:pt>
                <c:pt idx="457">
                  <c:v>256.5</c:v>
                </c:pt>
                <c:pt idx="458">
                  <c:v>274.5</c:v>
                </c:pt>
                <c:pt idx="459">
                  <c:v>251.5</c:v>
                </c:pt>
                <c:pt idx="460">
                  <c:v>239.5</c:v>
                </c:pt>
                <c:pt idx="461">
                  <c:v>227.5</c:v>
                </c:pt>
                <c:pt idx="462">
                  <c:v>214</c:v>
                </c:pt>
                <c:pt idx="463">
                  <c:v>207.5</c:v>
                </c:pt>
                <c:pt idx="464">
                  <c:v>212.5</c:v>
                </c:pt>
                <c:pt idx="465">
                  <c:v>237.5</c:v>
                </c:pt>
                <c:pt idx="466">
                  <c:v>243.5</c:v>
                </c:pt>
                <c:pt idx="467">
                  <c:v>259</c:v>
                </c:pt>
                <c:pt idx="468">
                  <c:v>260</c:v>
                </c:pt>
                <c:pt idx="469">
                  <c:v>278.5</c:v>
                </c:pt>
                <c:pt idx="470">
                  <c:v>280.5</c:v>
                </c:pt>
                <c:pt idx="471">
                  <c:v>282.5</c:v>
                </c:pt>
                <c:pt idx="472">
                  <c:v>277.5</c:v>
                </c:pt>
                <c:pt idx="473">
                  <c:v>281.5</c:v>
                </c:pt>
                <c:pt idx="476">
                  <c:v>281.5</c:v>
                </c:pt>
                <c:pt idx="477">
                  <c:v>281.5</c:v>
                </c:pt>
                <c:pt idx="478">
                  <c:v>281.5</c:v>
                </c:pt>
                <c:pt idx="479">
                  <c:v>284.5</c:v>
                </c:pt>
                <c:pt idx="480">
                  <c:v>289.5</c:v>
                </c:pt>
                <c:pt idx="481">
                  <c:v>294.5</c:v>
                </c:pt>
                <c:pt idx="482">
                  <c:v>293.5</c:v>
                </c:pt>
                <c:pt idx="483">
                  <c:v>293.5</c:v>
                </c:pt>
                <c:pt idx="484">
                  <c:v>298.5</c:v>
                </c:pt>
                <c:pt idx="485">
                  <c:v>304.5</c:v>
                </c:pt>
                <c:pt idx="486">
                  <c:v>312.5</c:v>
                </c:pt>
                <c:pt idx="487">
                  <c:v>312.5</c:v>
                </c:pt>
                <c:pt idx="488">
                  <c:v>312.5</c:v>
                </c:pt>
                <c:pt idx="489">
                  <c:v>316.5</c:v>
                </c:pt>
                <c:pt idx="491">
                  <c:v>318.5</c:v>
                </c:pt>
                <c:pt idx="492">
                  <c:v>323.5</c:v>
                </c:pt>
                <c:pt idx="493">
                  <c:v>321.5</c:v>
                </c:pt>
                <c:pt idx="494">
                  <c:v>324.5</c:v>
                </c:pt>
                <c:pt idx="495">
                  <c:v>329.5</c:v>
                </c:pt>
                <c:pt idx="496">
                  <c:v>322.5</c:v>
                </c:pt>
                <c:pt idx="497">
                  <c:v>313.5</c:v>
                </c:pt>
                <c:pt idx="498">
                  <c:v>317.5</c:v>
                </c:pt>
                <c:pt idx="499">
                  <c:v>329</c:v>
                </c:pt>
                <c:pt idx="500">
                  <c:v>338.5</c:v>
                </c:pt>
                <c:pt idx="501">
                  <c:v>350.5</c:v>
                </c:pt>
                <c:pt idx="502">
                  <c:v>356.5</c:v>
                </c:pt>
                <c:pt idx="503">
                  <c:v>353.5</c:v>
                </c:pt>
                <c:pt idx="504">
                  <c:v>351.5</c:v>
                </c:pt>
                <c:pt idx="505">
                  <c:v>357.5</c:v>
                </c:pt>
                <c:pt idx="506">
                  <c:v>360.5</c:v>
                </c:pt>
                <c:pt idx="507">
                  <c:v>370.5</c:v>
                </c:pt>
                <c:pt idx="508">
                  <c:v>365</c:v>
                </c:pt>
                <c:pt idx="509">
                  <c:v>366</c:v>
                </c:pt>
                <c:pt idx="510">
                  <c:v>371.5</c:v>
                </c:pt>
                <c:pt idx="511">
                  <c:v>373.5</c:v>
                </c:pt>
                <c:pt idx="512">
                  <c:v>371.5</c:v>
                </c:pt>
                <c:pt idx="513">
                  <c:v>370</c:v>
                </c:pt>
                <c:pt idx="514">
                  <c:v>367.5</c:v>
                </c:pt>
                <c:pt idx="515">
                  <c:v>372.5</c:v>
                </c:pt>
                <c:pt idx="516">
                  <c:v>382.5</c:v>
                </c:pt>
                <c:pt idx="517">
                  <c:v>382.5</c:v>
                </c:pt>
                <c:pt idx="518">
                  <c:v>368.5</c:v>
                </c:pt>
                <c:pt idx="519">
                  <c:v>365.5</c:v>
                </c:pt>
                <c:pt idx="520">
                  <c:v>354.5</c:v>
                </c:pt>
                <c:pt idx="521">
                  <c:v>370.5</c:v>
                </c:pt>
                <c:pt idx="522">
                  <c:v>384.5</c:v>
                </c:pt>
                <c:pt idx="523">
                  <c:v>380.5</c:v>
                </c:pt>
                <c:pt idx="525">
                  <c:v>380.5</c:v>
                </c:pt>
                <c:pt idx="526">
                  <c:v>380.5</c:v>
                </c:pt>
                <c:pt idx="527">
                  <c:v>388.5</c:v>
                </c:pt>
                <c:pt idx="528">
                  <c:v>390.5</c:v>
                </c:pt>
                <c:pt idx="529">
                  <c:v>387.5</c:v>
                </c:pt>
                <c:pt idx="530">
                  <c:v>388</c:v>
                </c:pt>
                <c:pt idx="531">
                  <c:v>385.5</c:v>
                </c:pt>
                <c:pt idx="532">
                  <c:v>382</c:v>
                </c:pt>
                <c:pt idx="533">
                  <c:v>392.5</c:v>
                </c:pt>
                <c:pt idx="534">
                  <c:v>399.5</c:v>
                </c:pt>
                <c:pt idx="535">
                  <c:v>397.5</c:v>
                </c:pt>
                <c:pt idx="536">
                  <c:v>399.5</c:v>
                </c:pt>
                <c:pt idx="537">
                  <c:v>401.5</c:v>
                </c:pt>
                <c:pt idx="538">
                  <c:v>396.5</c:v>
                </c:pt>
                <c:pt idx="539">
                  <c:v>394.5</c:v>
                </c:pt>
                <c:pt idx="540">
                  <c:v>394.5</c:v>
                </c:pt>
                <c:pt idx="541">
                  <c:v>400.5</c:v>
                </c:pt>
                <c:pt idx="542">
                  <c:v>402</c:v>
                </c:pt>
                <c:pt idx="543">
                  <c:v>391.5</c:v>
                </c:pt>
                <c:pt idx="544">
                  <c:v>384.5</c:v>
                </c:pt>
                <c:pt idx="546">
                  <c:v>374.5</c:v>
                </c:pt>
                <c:pt idx="547">
                  <c:v>367.5</c:v>
                </c:pt>
                <c:pt idx="548">
                  <c:v>370</c:v>
                </c:pt>
                <c:pt idx="549">
                  <c:v>370</c:v>
                </c:pt>
                <c:pt idx="550">
                  <c:v>368.5</c:v>
                </c:pt>
                <c:pt idx="551">
                  <c:v>362.5</c:v>
                </c:pt>
                <c:pt idx="552">
                  <c:v>361.5</c:v>
                </c:pt>
                <c:pt idx="553">
                  <c:v>363.5</c:v>
                </c:pt>
                <c:pt idx="554">
                  <c:v>360</c:v>
                </c:pt>
                <c:pt idx="555">
                  <c:v>359.5</c:v>
                </c:pt>
                <c:pt idx="556">
                  <c:v>357.5</c:v>
                </c:pt>
                <c:pt idx="557">
                  <c:v>351.5</c:v>
                </c:pt>
                <c:pt idx="558">
                  <c:v>349.5</c:v>
                </c:pt>
                <c:pt idx="559">
                  <c:v>355.5</c:v>
                </c:pt>
                <c:pt idx="560">
                  <c:v>340.5</c:v>
                </c:pt>
                <c:pt idx="561">
                  <c:v>340.5</c:v>
                </c:pt>
                <c:pt idx="562">
                  <c:v>332.5</c:v>
                </c:pt>
                <c:pt idx="563">
                  <c:v>337.5</c:v>
                </c:pt>
                <c:pt idx="564">
                  <c:v>335.5</c:v>
                </c:pt>
                <c:pt idx="566">
                  <c:v>335.5</c:v>
                </c:pt>
                <c:pt idx="567">
                  <c:v>328.5</c:v>
                </c:pt>
                <c:pt idx="568">
                  <c:v>334.5</c:v>
                </c:pt>
                <c:pt idx="569">
                  <c:v>330</c:v>
                </c:pt>
                <c:pt idx="570">
                  <c:v>335.5</c:v>
                </c:pt>
                <c:pt idx="571">
                  <c:v>339.5</c:v>
                </c:pt>
                <c:pt idx="572">
                  <c:v>315.5</c:v>
                </c:pt>
                <c:pt idx="573">
                  <c:v>327.5</c:v>
                </c:pt>
                <c:pt idx="574">
                  <c:v>324.5</c:v>
                </c:pt>
                <c:pt idx="575">
                  <c:v>329.5</c:v>
                </c:pt>
                <c:pt idx="576">
                  <c:v>327.5</c:v>
                </c:pt>
                <c:pt idx="577">
                  <c:v>302.5</c:v>
                </c:pt>
                <c:pt idx="578">
                  <c:v>332.5</c:v>
                </c:pt>
                <c:pt idx="579">
                  <c:v>339.5</c:v>
                </c:pt>
                <c:pt idx="580">
                  <c:v>351.5</c:v>
                </c:pt>
                <c:pt idx="581">
                  <c:v>346.5</c:v>
                </c:pt>
                <c:pt idx="582">
                  <c:v>344.5</c:v>
                </c:pt>
                <c:pt idx="583">
                  <c:v>351.5</c:v>
                </c:pt>
                <c:pt idx="584">
                  <c:v>358.5</c:v>
                </c:pt>
                <c:pt idx="585">
                  <c:v>354.5</c:v>
                </c:pt>
                <c:pt idx="586">
                  <c:v>364.5</c:v>
                </c:pt>
                <c:pt idx="587">
                  <c:v>371.5</c:v>
                </c:pt>
                <c:pt idx="588">
                  <c:v>372.5</c:v>
                </c:pt>
                <c:pt idx="589">
                  <c:v>382.5</c:v>
                </c:pt>
                <c:pt idx="590">
                  <c:v>377.5</c:v>
                </c:pt>
                <c:pt idx="591">
                  <c:v>376.5</c:v>
                </c:pt>
                <c:pt idx="592">
                  <c:v>346.5</c:v>
                </c:pt>
                <c:pt idx="593">
                  <c:v>374.5</c:v>
                </c:pt>
                <c:pt idx="594">
                  <c:v>387.5</c:v>
                </c:pt>
                <c:pt idx="597">
                  <c:v>388</c:v>
                </c:pt>
                <c:pt idx="598">
                  <c:v>378</c:v>
                </c:pt>
                <c:pt idx="599">
                  <c:v>376</c:v>
                </c:pt>
                <c:pt idx="600">
                  <c:v>373.5</c:v>
                </c:pt>
                <c:pt idx="601">
                  <c:v>371</c:v>
                </c:pt>
                <c:pt idx="602">
                  <c:v>363.5</c:v>
                </c:pt>
                <c:pt idx="603">
                  <c:v>360.5</c:v>
                </c:pt>
                <c:pt idx="604">
                  <c:v>365.5</c:v>
                </c:pt>
                <c:pt idx="605">
                  <c:v>347.5</c:v>
                </c:pt>
                <c:pt idx="606">
                  <c:v>355.5</c:v>
                </c:pt>
                <c:pt idx="607">
                  <c:v>347.5</c:v>
                </c:pt>
                <c:pt idx="608">
                  <c:v>333.5</c:v>
                </c:pt>
                <c:pt idx="609">
                  <c:v>317.5</c:v>
                </c:pt>
                <c:pt idx="610">
                  <c:v>306.5</c:v>
                </c:pt>
                <c:pt idx="611">
                  <c:v>306.5</c:v>
                </c:pt>
                <c:pt idx="612">
                  <c:v>304.5</c:v>
                </c:pt>
                <c:pt idx="613">
                  <c:v>304.5</c:v>
                </c:pt>
                <c:pt idx="614">
                  <c:v>304.5</c:v>
                </c:pt>
                <c:pt idx="615">
                  <c:v>301.5</c:v>
                </c:pt>
                <c:pt idx="616">
                  <c:v>299.5</c:v>
                </c:pt>
                <c:pt idx="617">
                  <c:v>297.5</c:v>
                </c:pt>
                <c:pt idx="618">
                  <c:v>303.5</c:v>
                </c:pt>
                <c:pt idx="619">
                  <c:v>303.5</c:v>
                </c:pt>
                <c:pt idx="620">
                  <c:v>302.5</c:v>
                </c:pt>
                <c:pt idx="621">
                  <c:v>304.5</c:v>
                </c:pt>
                <c:pt idx="622">
                  <c:v>293.5</c:v>
                </c:pt>
                <c:pt idx="623">
                  <c:v>293.5</c:v>
                </c:pt>
                <c:pt idx="624">
                  <c:v>297.5</c:v>
                </c:pt>
                <c:pt idx="625">
                  <c:v>294</c:v>
                </c:pt>
                <c:pt idx="626">
                  <c:v>294</c:v>
                </c:pt>
                <c:pt idx="627">
                  <c:v>294</c:v>
                </c:pt>
                <c:pt idx="628">
                  <c:v>305.5</c:v>
                </c:pt>
                <c:pt idx="629">
                  <c:v>329</c:v>
                </c:pt>
                <c:pt idx="630">
                  <c:v>338.5</c:v>
                </c:pt>
                <c:pt idx="631">
                  <c:v>336.5</c:v>
                </c:pt>
                <c:pt idx="632">
                  <c:v>334</c:v>
                </c:pt>
                <c:pt idx="633">
                  <c:v>352.5</c:v>
                </c:pt>
                <c:pt idx="634">
                  <c:v>357.5</c:v>
                </c:pt>
                <c:pt idx="636">
                  <c:v>357.5</c:v>
                </c:pt>
                <c:pt idx="637">
                  <c:v>347.5</c:v>
                </c:pt>
                <c:pt idx="638">
                  <c:v>357.5</c:v>
                </c:pt>
                <c:pt idx="639">
                  <c:v>345.5</c:v>
                </c:pt>
                <c:pt idx="640">
                  <c:v>349.5</c:v>
                </c:pt>
                <c:pt idx="641">
                  <c:v>344.5</c:v>
                </c:pt>
                <c:pt idx="642">
                  <c:v>365.5</c:v>
                </c:pt>
                <c:pt idx="643">
                  <c:v>369.5</c:v>
                </c:pt>
                <c:pt idx="644">
                  <c:v>383.5</c:v>
                </c:pt>
                <c:pt idx="645">
                  <c:v>401.5</c:v>
                </c:pt>
                <c:pt idx="646">
                  <c:v>404.5</c:v>
                </c:pt>
                <c:pt idx="647">
                  <c:v>425.5</c:v>
                </c:pt>
                <c:pt idx="648">
                  <c:v>419.5</c:v>
                </c:pt>
                <c:pt idx="649">
                  <c:v>433.5</c:v>
                </c:pt>
                <c:pt idx="650">
                  <c:v>436.5</c:v>
                </c:pt>
                <c:pt idx="651">
                  <c:v>454.5</c:v>
                </c:pt>
                <c:pt idx="652">
                  <c:v>448.5</c:v>
                </c:pt>
                <c:pt idx="653">
                  <c:v>445.5</c:v>
                </c:pt>
                <c:pt idx="654">
                  <c:v>449</c:v>
                </c:pt>
                <c:pt idx="655">
                  <c:v>472.5</c:v>
                </c:pt>
                <c:pt idx="656">
                  <c:v>482.5</c:v>
                </c:pt>
                <c:pt idx="657">
                  <c:v>491.5</c:v>
                </c:pt>
                <c:pt idx="658">
                  <c:v>487.5</c:v>
                </c:pt>
                <c:pt idx="659">
                  <c:v>485.5</c:v>
                </c:pt>
                <c:pt idx="660">
                  <c:v>486.5</c:v>
                </c:pt>
                <c:pt idx="661">
                  <c:v>486.5</c:v>
                </c:pt>
                <c:pt idx="662">
                  <c:v>488</c:v>
                </c:pt>
                <c:pt idx="663">
                  <c:v>487.5</c:v>
                </c:pt>
                <c:pt idx="664">
                  <c:v>502.5</c:v>
                </c:pt>
                <c:pt idx="665">
                  <c:v>507.5</c:v>
                </c:pt>
                <c:pt idx="666">
                  <c:v>499.5</c:v>
                </c:pt>
                <c:pt idx="667">
                  <c:v>499.5</c:v>
                </c:pt>
                <c:pt idx="668">
                  <c:v>481.5</c:v>
                </c:pt>
                <c:pt idx="669">
                  <c:v>472.5</c:v>
                </c:pt>
                <c:pt idx="670">
                  <c:v>472.5</c:v>
                </c:pt>
                <c:pt idx="671">
                  <c:v>470.5</c:v>
                </c:pt>
                <c:pt idx="672">
                  <c:v>486.5</c:v>
                </c:pt>
                <c:pt idx="673">
                  <c:v>494.5</c:v>
                </c:pt>
                <c:pt idx="674">
                  <c:v>498.5</c:v>
                </c:pt>
                <c:pt idx="675">
                  <c:v>498.5</c:v>
                </c:pt>
                <c:pt idx="676">
                  <c:v>491.5</c:v>
                </c:pt>
                <c:pt idx="677">
                  <c:v>488</c:v>
                </c:pt>
                <c:pt idx="678">
                  <c:v>486</c:v>
                </c:pt>
                <c:pt idx="679">
                  <c:v>485.5</c:v>
                </c:pt>
                <c:pt idx="680">
                  <c:v>487.5</c:v>
                </c:pt>
                <c:pt idx="682">
                  <c:v>499.5</c:v>
                </c:pt>
                <c:pt idx="683">
                  <c:v>499.5</c:v>
                </c:pt>
                <c:pt idx="684">
                  <c:v>490.5</c:v>
                </c:pt>
                <c:pt idx="685">
                  <c:v>475.5</c:v>
                </c:pt>
                <c:pt idx="686">
                  <c:v>482.5</c:v>
                </c:pt>
                <c:pt idx="687">
                  <c:v>514</c:v>
                </c:pt>
                <c:pt idx="688">
                  <c:v>515.5</c:v>
                </c:pt>
                <c:pt idx="689">
                  <c:v>527.5</c:v>
                </c:pt>
                <c:pt idx="690">
                  <c:v>537.5</c:v>
                </c:pt>
                <c:pt idx="691">
                  <c:v>547.5</c:v>
                </c:pt>
                <c:pt idx="692">
                  <c:v>552.5</c:v>
                </c:pt>
                <c:pt idx="694">
                  <c:v>563.5</c:v>
                </c:pt>
                <c:pt idx="695">
                  <c:v>563.5</c:v>
                </c:pt>
                <c:pt idx="696">
                  <c:v>573.5</c:v>
                </c:pt>
                <c:pt idx="697">
                  <c:v>581.5</c:v>
                </c:pt>
                <c:pt idx="698">
                  <c:v>578.5</c:v>
                </c:pt>
                <c:pt idx="699">
                  <c:v>578.5</c:v>
                </c:pt>
                <c:pt idx="700">
                  <c:v>578.5</c:v>
                </c:pt>
                <c:pt idx="701">
                  <c:v>577.5</c:v>
                </c:pt>
                <c:pt idx="702">
                  <c:v>579.5</c:v>
                </c:pt>
                <c:pt idx="703">
                  <c:v>580.5</c:v>
                </c:pt>
                <c:pt idx="704">
                  <c:v>580.5</c:v>
                </c:pt>
                <c:pt idx="705">
                  <c:v>585.5</c:v>
                </c:pt>
                <c:pt idx="706">
                  <c:v>581.5</c:v>
                </c:pt>
                <c:pt idx="707">
                  <c:v>578.5</c:v>
                </c:pt>
                <c:pt idx="708">
                  <c:v>582.5</c:v>
                </c:pt>
                <c:pt idx="709">
                  <c:v>586.5</c:v>
                </c:pt>
                <c:pt idx="710">
                  <c:v>586.5</c:v>
                </c:pt>
                <c:pt idx="711">
                  <c:v>587.5</c:v>
                </c:pt>
                <c:pt idx="712">
                  <c:v>587.5</c:v>
                </c:pt>
                <c:pt idx="713">
                  <c:v>592.5</c:v>
                </c:pt>
                <c:pt idx="714">
                  <c:v>594.5</c:v>
                </c:pt>
                <c:pt idx="715">
                  <c:v>595.5</c:v>
                </c:pt>
                <c:pt idx="716">
                  <c:v>594.5</c:v>
                </c:pt>
                <c:pt idx="717">
                  <c:v>602.5</c:v>
                </c:pt>
                <c:pt idx="718">
                  <c:v>602.5</c:v>
                </c:pt>
                <c:pt idx="719">
                  <c:v>602.5</c:v>
                </c:pt>
                <c:pt idx="720">
                  <c:v>597.5</c:v>
                </c:pt>
                <c:pt idx="721">
                  <c:v>597.5</c:v>
                </c:pt>
                <c:pt idx="722">
                  <c:v>597.5</c:v>
                </c:pt>
                <c:pt idx="723">
                  <c:v>599.5</c:v>
                </c:pt>
                <c:pt idx="724">
                  <c:v>597.5</c:v>
                </c:pt>
                <c:pt idx="725">
                  <c:v>597.5</c:v>
                </c:pt>
                <c:pt idx="726">
                  <c:v>589.5</c:v>
                </c:pt>
                <c:pt idx="727">
                  <c:v>589.5</c:v>
                </c:pt>
                <c:pt idx="728">
                  <c:v>597.5</c:v>
                </c:pt>
                <c:pt idx="729">
                  <c:v>598.5</c:v>
                </c:pt>
                <c:pt idx="730">
                  <c:v>600.5</c:v>
                </c:pt>
                <c:pt idx="731">
                  <c:v>602.5</c:v>
                </c:pt>
                <c:pt idx="732">
                  <c:v>603.5</c:v>
                </c:pt>
                <c:pt idx="733">
                  <c:v>609.5</c:v>
                </c:pt>
                <c:pt idx="734">
                  <c:v>612.5</c:v>
                </c:pt>
                <c:pt idx="735">
                  <c:v>605.5</c:v>
                </c:pt>
                <c:pt idx="736">
                  <c:v>607.5</c:v>
                </c:pt>
                <c:pt idx="737">
                  <c:v>609.5</c:v>
                </c:pt>
                <c:pt idx="738">
                  <c:v>609.5</c:v>
                </c:pt>
                <c:pt idx="739">
                  <c:v>609.5</c:v>
                </c:pt>
                <c:pt idx="740">
                  <c:v>609.5</c:v>
                </c:pt>
                <c:pt idx="741">
                  <c:v>605.5</c:v>
                </c:pt>
                <c:pt idx="742">
                  <c:v>605.5</c:v>
                </c:pt>
                <c:pt idx="744">
                  <c:v>605.5</c:v>
                </c:pt>
                <c:pt idx="745">
                  <c:v>603.5</c:v>
                </c:pt>
                <c:pt idx="746">
                  <c:v>601.5</c:v>
                </c:pt>
                <c:pt idx="747">
                  <c:v>605.5</c:v>
                </c:pt>
                <c:pt idx="748">
                  <c:v>614.5</c:v>
                </c:pt>
                <c:pt idx="749">
                  <c:v>611.5</c:v>
                </c:pt>
                <c:pt idx="750">
                  <c:v>605.5</c:v>
                </c:pt>
                <c:pt idx="751">
                  <c:v>604.5</c:v>
                </c:pt>
                <c:pt idx="752">
                  <c:v>604.5</c:v>
                </c:pt>
                <c:pt idx="753">
                  <c:v>604</c:v>
                </c:pt>
                <c:pt idx="754">
                  <c:v>605</c:v>
                </c:pt>
                <c:pt idx="755">
                  <c:v>603.5</c:v>
                </c:pt>
                <c:pt idx="756">
                  <c:v>603.5</c:v>
                </c:pt>
                <c:pt idx="757">
                  <c:v>612.5</c:v>
                </c:pt>
                <c:pt idx="758">
                  <c:v>613.5</c:v>
                </c:pt>
                <c:pt idx="759">
                  <c:v>614.5</c:v>
                </c:pt>
                <c:pt idx="760">
                  <c:v>620.5</c:v>
                </c:pt>
                <c:pt idx="761">
                  <c:v>622.5</c:v>
                </c:pt>
                <c:pt idx="762">
                  <c:v>625.5</c:v>
                </c:pt>
                <c:pt idx="763">
                  <c:v>625.5</c:v>
                </c:pt>
                <c:pt idx="764">
                  <c:v>627.5</c:v>
                </c:pt>
                <c:pt idx="765">
                  <c:v>629.5</c:v>
                </c:pt>
                <c:pt idx="766">
                  <c:v>629.5</c:v>
                </c:pt>
                <c:pt idx="767">
                  <c:v>631.5</c:v>
                </c:pt>
                <c:pt idx="768">
                  <c:v>634.5</c:v>
                </c:pt>
                <c:pt idx="769">
                  <c:v>633.5</c:v>
                </c:pt>
                <c:pt idx="770">
                  <c:v>632.5</c:v>
                </c:pt>
                <c:pt idx="771">
                  <c:v>629.5</c:v>
                </c:pt>
                <c:pt idx="772">
                  <c:v>628.5</c:v>
                </c:pt>
                <c:pt idx="773">
                  <c:v>630.5</c:v>
                </c:pt>
                <c:pt idx="774">
                  <c:v>629.5</c:v>
                </c:pt>
                <c:pt idx="775">
                  <c:v>623.5</c:v>
                </c:pt>
                <c:pt idx="776">
                  <c:v>615.5</c:v>
                </c:pt>
                <c:pt idx="777">
                  <c:v>617.5</c:v>
                </c:pt>
                <c:pt idx="778">
                  <c:v>615.5</c:v>
                </c:pt>
                <c:pt idx="779">
                  <c:v>613.5</c:v>
                </c:pt>
                <c:pt idx="780">
                  <c:v>614.5</c:v>
                </c:pt>
                <c:pt idx="781">
                  <c:v>615.5</c:v>
                </c:pt>
                <c:pt idx="782">
                  <c:v>616.5</c:v>
                </c:pt>
                <c:pt idx="783">
                  <c:v>615.5</c:v>
                </c:pt>
                <c:pt idx="784">
                  <c:v>616.5</c:v>
                </c:pt>
                <c:pt idx="785">
                  <c:v>618.5</c:v>
                </c:pt>
                <c:pt idx="786">
                  <c:v>621.5</c:v>
                </c:pt>
                <c:pt idx="787">
                  <c:v>621.5</c:v>
                </c:pt>
                <c:pt idx="788">
                  <c:v>619.5</c:v>
                </c:pt>
                <c:pt idx="789">
                  <c:v>616.5</c:v>
                </c:pt>
                <c:pt idx="790">
                  <c:v>613.5</c:v>
                </c:pt>
                <c:pt idx="791">
                  <c:v>613.5</c:v>
                </c:pt>
                <c:pt idx="792">
                  <c:v>612.5</c:v>
                </c:pt>
                <c:pt idx="793">
                  <c:v>614.5</c:v>
                </c:pt>
                <c:pt idx="794">
                  <c:v>612.5</c:v>
                </c:pt>
                <c:pt idx="795">
                  <c:v>610.5</c:v>
                </c:pt>
                <c:pt idx="796">
                  <c:v>607.5</c:v>
                </c:pt>
                <c:pt idx="798">
                  <c:v>607.5</c:v>
                </c:pt>
                <c:pt idx="799">
                  <c:v>607.5</c:v>
                </c:pt>
                <c:pt idx="800">
                  <c:v>604.5</c:v>
                </c:pt>
                <c:pt idx="801">
                  <c:v>603.5</c:v>
                </c:pt>
                <c:pt idx="802">
                  <c:v>601.5</c:v>
                </c:pt>
                <c:pt idx="803">
                  <c:v>601.5</c:v>
                </c:pt>
                <c:pt idx="804">
                  <c:v>600</c:v>
                </c:pt>
                <c:pt idx="806">
                  <c:v>602.5</c:v>
                </c:pt>
                <c:pt idx="807">
                  <c:v>604</c:v>
                </c:pt>
                <c:pt idx="808">
                  <c:v>607.5</c:v>
                </c:pt>
                <c:pt idx="809">
                  <c:v>607.5</c:v>
                </c:pt>
                <c:pt idx="810">
                  <c:v>606.5</c:v>
                </c:pt>
                <c:pt idx="811">
                  <c:v>608.5</c:v>
                </c:pt>
                <c:pt idx="812">
                  <c:v>608.5</c:v>
                </c:pt>
                <c:pt idx="813">
                  <c:v>604.5</c:v>
                </c:pt>
                <c:pt idx="815">
                  <c:v>604.5</c:v>
                </c:pt>
                <c:pt idx="816">
                  <c:v>609.5</c:v>
                </c:pt>
                <c:pt idx="817">
                  <c:v>609.5</c:v>
                </c:pt>
                <c:pt idx="818">
                  <c:v>609.5</c:v>
                </c:pt>
                <c:pt idx="819">
                  <c:v>605.5</c:v>
                </c:pt>
                <c:pt idx="820">
                  <c:v>607.5</c:v>
                </c:pt>
                <c:pt idx="821">
                  <c:v>602.5</c:v>
                </c:pt>
                <c:pt idx="822">
                  <c:v>597.5</c:v>
                </c:pt>
                <c:pt idx="823">
                  <c:v>602.5</c:v>
                </c:pt>
                <c:pt idx="824">
                  <c:v>601.5</c:v>
                </c:pt>
                <c:pt idx="825">
                  <c:v>600.5</c:v>
                </c:pt>
                <c:pt idx="826">
                  <c:v>604.5</c:v>
                </c:pt>
                <c:pt idx="827">
                  <c:v>611</c:v>
                </c:pt>
                <c:pt idx="828">
                  <c:v>611</c:v>
                </c:pt>
                <c:pt idx="829">
                  <c:v>611.5</c:v>
                </c:pt>
                <c:pt idx="830">
                  <c:v>611.5</c:v>
                </c:pt>
                <c:pt idx="831">
                  <c:v>612.5</c:v>
                </c:pt>
                <c:pt idx="832">
                  <c:v>612.5</c:v>
                </c:pt>
                <c:pt idx="833">
                  <c:v>612.5</c:v>
                </c:pt>
                <c:pt idx="834">
                  <c:v>610.5</c:v>
                </c:pt>
                <c:pt idx="835">
                  <c:v>610.5</c:v>
                </c:pt>
                <c:pt idx="836">
                  <c:v>612.5</c:v>
                </c:pt>
                <c:pt idx="837">
                  <c:v>612.5</c:v>
                </c:pt>
                <c:pt idx="838">
                  <c:v>614.5</c:v>
                </c:pt>
                <c:pt idx="839">
                  <c:v>612.5</c:v>
                </c:pt>
                <c:pt idx="840">
                  <c:v>612.5</c:v>
                </c:pt>
                <c:pt idx="841">
                  <c:v>608.5</c:v>
                </c:pt>
                <c:pt idx="842">
                  <c:v>604.5</c:v>
                </c:pt>
                <c:pt idx="843">
                  <c:v>604.5</c:v>
                </c:pt>
                <c:pt idx="844">
                  <c:v>609</c:v>
                </c:pt>
                <c:pt idx="845">
                  <c:v>607</c:v>
                </c:pt>
                <c:pt idx="846">
                  <c:v>608.5</c:v>
                </c:pt>
                <c:pt idx="847">
                  <c:v>623.5</c:v>
                </c:pt>
                <c:pt idx="848">
                  <c:v>615.5</c:v>
                </c:pt>
                <c:pt idx="849">
                  <c:v>613.5</c:v>
                </c:pt>
                <c:pt idx="850">
                  <c:v>616.5</c:v>
                </c:pt>
                <c:pt idx="851">
                  <c:v>620.5</c:v>
                </c:pt>
                <c:pt idx="852">
                  <c:v>626</c:v>
                </c:pt>
                <c:pt idx="853">
                  <c:v>628.5</c:v>
                </c:pt>
                <c:pt idx="854">
                  <c:v>630</c:v>
                </c:pt>
                <c:pt idx="855">
                  <c:v>630</c:v>
                </c:pt>
                <c:pt idx="856">
                  <c:v>630</c:v>
                </c:pt>
                <c:pt idx="857">
                  <c:v>625.5</c:v>
                </c:pt>
                <c:pt idx="858">
                  <c:v>624.5</c:v>
                </c:pt>
                <c:pt idx="859">
                  <c:v>621.5</c:v>
                </c:pt>
                <c:pt idx="860">
                  <c:v>623.5</c:v>
                </c:pt>
                <c:pt idx="861">
                  <c:v>617.5</c:v>
                </c:pt>
                <c:pt idx="862">
                  <c:v>624.5</c:v>
                </c:pt>
                <c:pt idx="863">
                  <c:v>631.5</c:v>
                </c:pt>
                <c:pt idx="864">
                  <c:v>626.5</c:v>
                </c:pt>
                <c:pt idx="865">
                  <c:v>622.5</c:v>
                </c:pt>
                <c:pt idx="866">
                  <c:v>634.5</c:v>
                </c:pt>
                <c:pt idx="867">
                  <c:v>636.5</c:v>
                </c:pt>
                <c:pt idx="868">
                  <c:v>636.5</c:v>
                </c:pt>
                <c:pt idx="870">
                  <c:v>647.5</c:v>
                </c:pt>
                <c:pt idx="871">
                  <c:v>623.5</c:v>
                </c:pt>
                <c:pt idx="872">
                  <c:v>623.5</c:v>
                </c:pt>
                <c:pt idx="873">
                  <c:v>623.5</c:v>
                </c:pt>
                <c:pt idx="874">
                  <c:v>623.5</c:v>
                </c:pt>
                <c:pt idx="875">
                  <c:v>622.5</c:v>
                </c:pt>
                <c:pt idx="876">
                  <c:v>620.5</c:v>
                </c:pt>
                <c:pt idx="877">
                  <c:v>618.5</c:v>
                </c:pt>
                <c:pt idx="878">
                  <c:v>616.5</c:v>
                </c:pt>
                <c:pt idx="879">
                  <c:v>617.5</c:v>
                </c:pt>
                <c:pt idx="880">
                  <c:v>617.5</c:v>
                </c:pt>
                <c:pt idx="881">
                  <c:v>614.5</c:v>
                </c:pt>
                <c:pt idx="882">
                  <c:v>614.5</c:v>
                </c:pt>
                <c:pt idx="883">
                  <c:v>614.5</c:v>
                </c:pt>
                <c:pt idx="884">
                  <c:v>613.5</c:v>
                </c:pt>
                <c:pt idx="885">
                  <c:v>611.5</c:v>
                </c:pt>
                <c:pt idx="886">
                  <c:v>609.5</c:v>
                </c:pt>
                <c:pt idx="887">
                  <c:v>609.5</c:v>
                </c:pt>
                <c:pt idx="888">
                  <c:v>609.5</c:v>
                </c:pt>
                <c:pt idx="889">
                  <c:v>616.5</c:v>
                </c:pt>
                <c:pt idx="890">
                  <c:v>622.5</c:v>
                </c:pt>
                <c:pt idx="891">
                  <c:v>624.5</c:v>
                </c:pt>
                <c:pt idx="892">
                  <c:v>625.5</c:v>
                </c:pt>
                <c:pt idx="893">
                  <c:v>618.5</c:v>
                </c:pt>
                <c:pt idx="894">
                  <c:v>617.5</c:v>
                </c:pt>
                <c:pt idx="896">
                  <c:v>622.5</c:v>
                </c:pt>
                <c:pt idx="897">
                  <c:v>622.5</c:v>
                </c:pt>
                <c:pt idx="898">
                  <c:v>617.5</c:v>
                </c:pt>
                <c:pt idx="899">
                  <c:v>613.5</c:v>
                </c:pt>
                <c:pt idx="900">
                  <c:v>612.5</c:v>
                </c:pt>
                <c:pt idx="901">
                  <c:v>613.5</c:v>
                </c:pt>
                <c:pt idx="902">
                  <c:v>612.5</c:v>
                </c:pt>
                <c:pt idx="903">
                  <c:v>610.5</c:v>
                </c:pt>
                <c:pt idx="904">
                  <c:v>613.5</c:v>
                </c:pt>
                <c:pt idx="905">
                  <c:v>613.5</c:v>
                </c:pt>
                <c:pt idx="906">
                  <c:v>610.5</c:v>
                </c:pt>
                <c:pt idx="907">
                  <c:v>611.5</c:v>
                </c:pt>
                <c:pt idx="908">
                  <c:v>615.5</c:v>
                </c:pt>
                <c:pt idx="909">
                  <c:v>615.5</c:v>
                </c:pt>
                <c:pt idx="910">
                  <c:v>617.5</c:v>
                </c:pt>
                <c:pt idx="911">
                  <c:v>614.5</c:v>
                </c:pt>
                <c:pt idx="912">
                  <c:v>607.5</c:v>
                </c:pt>
                <c:pt idx="913">
                  <c:v>616.5</c:v>
                </c:pt>
                <c:pt idx="914">
                  <c:v>616.5</c:v>
                </c:pt>
                <c:pt idx="915">
                  <c:v>609.5</c:v>
                </c:pt>
                <c:pt idx="916">
                  <c:v>616.5</c:v>
                </c:pt>
                <c:pt idx="917">
                  <c:v>612.5</c:v>
                </c:pt>
                <c:pt idx="918">
                  <c:v>617.5</c:v>
                </c:pt>
                <c:pt idx="919">
                  <c:v>613.5</c:v>
                </c:pt>
                <c:pt idx="920">
                  <c:v>606</c:v>
                </c:pt>
                <c:pt idx="921">
                  <c:v>606</c:v>
                </c:pt>
                <c:pt idx="922">
                  <c:v>610</c:v>
                </c:pt>
                <c:pt idx="923">
                  <c:v>607</c:v>
                </c:pt>
                <c:pt idx="924">
                  <c:v>603</c:v>
                </c:pt>
                <c:pt idx="925">
                  <c:v>602</c:v>
                </c:pt>
                <c:pt idx="926">
                  <c:v>608</c:v>
                </c:pt>
                <c:pt idx="927">
                  <c:v>607</c:v>
                </c:pt>
                <c:pt idx="928">
                  <c:v>601</c:v>
                </c:pt>
                <c:pt idx="929">
                  <c:v>607</c:v>
                </c:pt>
                <c:pt idx="930">
                  <c:v>610</c:v>
                </c:pt>
                <c:pt idx="931">
                  <c:v>613</c:v>
                </c:pt>
                <c:pt idx="932">
                  <c:v>615</c:v>
                </c:pt>
                <c:pt idx="933">
                  <c:v>622</c:v>
                </c:pt>
                <c:pt idx="934">
                  <c:v>628</c:v>
                </c:pt>
                <c:pt idx="935">
                  <c:v>621</c:v>
                </c:pt>
                <c:pt idx="936">
                  <c:v>617</c:v>
                </c:pt>
                <c:pt idx="937">
                  <c:v>614</c:v>
                </c:pt>
                <c:pt idx="938">
                  <c:v>613</c:v>
                </c:pt>
                <c:pt idx="939">
                  <c:v>613</c:v>
                </c:pt>
                <c:pt idx="940">
                  <c:v>620</c:v>
                </c:pt>
                <c:pt idx="941">
                  <c:v>621</c:v>
                </c:pt>
                <c:pt idx="942">
                  <c:v>621</c:v>
                </c:pt>
                <c:pt idx="943">
                  <c:v>618</c:v>
                </c:pt>
                <c:pt idx="944">
                  <c:v>618</c:v>
                </c:pt>
                <c:pt idx="945">
                  <c:v>618</c:v>
                </c:pt>
                <c:pt idx="947">
                  <c:v>622.5</c:v>
                </c:pt>
                <c:pt idx="948">
                  <c:v>622</c:v>
                </c:pt>
                <c:pt idx="949">
                  <c:v>612</c:v>
                </c:pt>
                <c:pt idx="950">
                  <c:v>612</c:v>
                </c:pt>
                <c:pt idx="951">
                  <c:v>624</c:v>
                </c:pt>
                <c:pt idx="952">
                  <c:v>618</c:v>
                </c:pt>
                <c:pt idx="953">
                  <c:v>621</c:v>
                </c:pt>
                <c:pt idx="954">
                  <c:v>623</c:v>
                </c:pt>
                <c:pt idx="955">
                  <c:v>610</c:v>
                </c:pt>
                <c:pt idx="956">
                  <c:v>608</c:v>
                </c:pt>
                <c:pt idx="957">
                  <c:v>609</c:v>
                </c:pt>
                <c:pt idx="958">
                  <c:v>604</c:v>
                </c:pt>
                <c:pt idx="959">
                  <c:v>604</c:v>
                </c:pt>
                <c:pt idx="960">
                  <c:v>607</c:v>
                </c:pt>
                <c:pt idx="961">
                  <c:v>607</c:v>
                </c:pt>
                <c:pt idx="962">
                  <c:v>609</c:v>
                </c:pt>
                <c:pt idx="963">
                  <c:v>609</c:v>
                </c:pt>
                <c:pt idx="964">
                  <c:v>608</c:v>
                </c:pt>
                <c:pt idx="965">
                  <c:v>598</c:v>
                </c:pt>
                <c:pt idx="966">
                  <c:v>605</c:v>
                </c:pt>
                <c:pt idx="967">
                  <c:v>608</c:v>
                </c:pt>
                <c:pt idx="968">
                  <c:v>600</c:v>
                </c:pt>
                <c:pt idx="969">
                  <c:v>598</c:v>
                </c:pt>
                <c:pt idx="970">
                  <c:v>598</c:v>
                </c:pt>
                <c:pt idx="971">
                  <c:v>600</c:v>
                </c:pt>
                <c:pt idx="972">
                  <c:v>606</c:v>
                </c:pt>
                <c:pt idx="973">
                  <c:v>607</c:v>
                </c:pt>
                <c:pt idx="974">
                  <c:v>609</c:v>
                </c:pt>
                <c:pt idx="975">
                  <c:v>607</c:v>
                </c:pt>
                <c:pt idx="976">
                  <c:v>604</c:v>
                </c:pt>
                <c:pt idx="977">
                  <c:v>605</c:v>
                </c:pt>
                <c:pt idx="978">
                  <c:v>609</c:v>
                </c:pt>
                <c:pt idx="979">
                  <c:v>618</c:v>
                </c:pt>
                <c:pt idx="980">
                  <c:v>620</c:v>
                </c:pt>
                <c:pt idx="981">
                  <c:v>605</c:v>
                </c:pt>
                <c:pt idx="982">
                  <c:v>604</c:v>
                </c:pt>
                <c:pt idx="983">
                  <c:v>609</c:v>
                </c:pt>
                <c:pt idx="984">
                  <c:v>608</c:v>
                </c:pt>
                <c:pt idx="985">
                  <c:v>607</c:v>
                </c:pt>
                <c:pt idx="986">
                  <c:v>608</c:v>
                </c:pt>
                <c:pt idx="987">
                  <c:v>613</c:v>
                </c:pt>
                <c:pt idx="988">
                  <c:v>613</c:v>
                </c:pt>
                <c:pt idx="989">
                  <c:v>613</c:v>
                </c:pt>
                <c:pt idx="990">
                  <c:v>608</c:v>
                </c:pt>
                <c:pt idx="991">
                  <c:v>610</c:v>
                </c:pt>
                <c:pt idx="992">
                  <c:v>606</c:v>
                </c:pt>
                <c:pt idx="995">
                  <c:v>603</c:v>
                </c:pt>
                <c:pt idx="996">
                  <c:v>607</c:v>
                </c:pt>
                <c:pt idx="997">
                  <c:v>604</c:v>
                </c:pt>
                <c:pt idx="998">
                  <c:v>609</c:v>
                </c:pt>
                <c:pt idx="999">
                  <c:v>607</c:v>
                </c:pt>
                <c:pt idx="1000">
                  <c:v>607</c:v>
                </c:pt>
                <c:pt idx="1001">
                  <c:v>612</c:v>
                </c:pt>
                <c:pt idx="1002">
                  <c:v>604</c:v>
                </c:pt>
                <c:pt idx="1003">
                  <c:v>600</c:v>
                </c:pt>
                <c:pt idx="1004">
                  <c:v>601</c:v>
                </c:pt>
                <c:pt idx="1005">
                  <c:v>610</c:v>
                </c:pt>
                <c:pt idx="1006">
                  <c:v>610</c:v>
                </c:pt>
                <c:pt idx="1007">
                  <c:v>610</c:v>
                </c:pt>
                <c:pt idx="1008">
                  <c:v>612</c:v>
                </c:pt>
                <c:pt idx="1009">
                  <c:v>613</c:v>
                </c:pt>
                <c:pt idx="1010">
                  <c:v>611</c:v>
                </c:pt>
                <c:pt idx="1011">
                  <c:v>611</c:v>
                </c:pt>
                <c:pt idx="1012">
                  <c:v>613</c:v>
                </c:pt>
                <c:pt idx="1013">
                  <c:v>612</c:v>
                </c:pt>
                <c:pt idx="1014">
                  <c:v>613</c:v>
                </c:pt>
                <c:pt idx="1015">
                  <c:v>611</c:v>
                </c:pt>
                <c:pt idx="1016">
                  <c:v>610</c:v>
                </c:pt>
                <c:pt idx="1017">
                  <c:v>612</c:v>
                </c:pt>
                <c:pt idx="1018">
                  <c:v>610</c:v>
                </c:pt>
                <c:pt idx="1019">
                  <c:v>609</c:v>
                </c:pt>
                <c:pt idx="1020">
                  <c:v>602</c:v>
                </c:pt>
                <c:pt idx="1021">
                  <c:v>600</c:v>
                </c:pt>
                <c:pt idx="1022">
                  <c:v>607</c:v>
                </c:pt>
                <c:pt idx="1023">
                  <c:v>608</c:v>
                </c:pt>
                <c:pt idx="1024">
                  <c:v>613</c:v>
                </c:pt>
                <c:pt idx="1025">
                  <c:v>619</c:v>
                </c:pt>
                <c:pt idx="1026">
                  <c:v>623</c:v>
                </c:pt>
                <c:pt idx="1027">
                  <c:v>614</c:v>
                </c:pt>
                <c:pt idx="1028">
                  <c:v>623</c:v>
                </c:pt>
                <c:pt idx="1029">
                  <c:v>627</c:v>
                </c:pt>
                <c:pt idx="1030">
                  <c:v>630</c:v>
                </c:pt>
                <c:pt idx="1031">
                  <c:v>625</c:v>
                </c:pt>
                <c:pt idx="1032">
                  <c:v>625</c:v>
                </c:pt>
                <c:pt idx="1033">
                  <c:v>620</c:v>
                </c:pt>
                <c:pt idx="1034">
                  <c:v>615</c:v>
                </c:pt>
                <c:pt idx="1035">
                  <c:v>615</c:v>
                </c:pt>
                <c:pt idx="1036">
                  <c:v>615</c:v>
                </c:pt>
                <c:pt idx="1037">
                  <c:v>619</c:v>
                </c:pt>
                <c:pt idx="1038">
                  <c:v>617</c:v>
                </c:pt>
                <c:pt idx="1039">
                  <c:v>615</c:v>
                </c:pt>
                <c:pt idx="1040">
                  <c:v>615</c:v>
                </c:pt>
                <c:pt idx="1041">
                  <c:v>610</c:v>
                </c:pt>
                <c:pt idx="1042">
                  <c:v>606</c:v>
                </c:pt>
                <c:pt idx="1043">
                  <c:v>605</c:v>
                </c:pt>
                <c:pt idx="1044">
                  <c:v>605</c:v>
                </c:pt>
                <c:pt idx="1045">
                  <c:v>619</c:v>
                </c:pt>
                <c:pt idx="1046">
                  <c:v>615</c:v>
                </c:pt>
                <c:pt idx="1047">
                  <c:v>605</c:v>
                </c:pt>
                <c:pt idx="1049">
                  <c:v>610</c:v>
                </c:pt>
                <c:pt idx="1050">
                  <c:v>615</c:v>
                </c:pt>
                <c:pt idx="1051">
                  <c:v>612</c:v>
                </c:pt>
                <c:pt idx="1052">
                  <c:v>613</c:v>
                </c:pt>
                <c:pt idx="1053">
                  <c:v>611</c:v>
                </c:pt>
                <c:pt idx="1054">
                  <c:v>611</c:v>
                </c:pt>
                <c:pt idx="1055">
                  <c:v>604</c:v>
                </c:pt>
                <c:pt idx="1056">
                  <c:v>608</c:v>
                </c:pt>
                <c:pt idx="1057">
                  <c:v>613</c:v>
                </c:pt>
                <c:pt idx="1058">
                  <c:v>625</c:v>
                </c:pt>
                <c:pt idx="1059">
                  <c:v>629</c:v>
                </c:pt>
                <c:pt idx="1060">
                  <c:v>634</c:v>
                </c:pt>
                <c:pt idx="1061">
                  <c:v>634</c:v>
                </c:pt>
                <c:pt idx="1062">
                  <c:v>632</c:v>
                </c:pt>
                <c:pt idx="1063">
                  <c:v>620</c:v>
                </c:pt>
                <c:pt idx="1064">
                  <c:v>610</c:v>
                </c:pt>
                <c:pt idx="1066">
                  <c:v>622</c:v>
                </c:pt>
                <c:pt idx="1067">
                  <c:v>622</c:v>
                </c:pt>
                <c:pt idx="1068">
                  <c:v>620</c:v>
                </c:pt>
                <c:pt idx="1069">
                  <c:v>615</c:v>
                </c:pt>
                <c:pt idx="1070">
                  <c:v>615</c:v>
                </c:pt>
                <c:pt idx="1071">
                  <c:v>605</c:v>
                </c:pt>
                <c:pt idx="1072">
                  <c:v>610</c:v>
                </c:pt>
                <c:pt idx="1073">
                  <c:v>615</c:v>
                </c:pt>
                <c:pt idx="1074">
                  <c:v>605</c:v>
                </c:pt>
                <c:pt idx="1075">
                  <c:v>615</c:v>
                </c:pt>
                <c:pt idx="1076">
                  <c:v>614</c:v>
                </c:pt>
                <c:pt idx="1077">
                  <c:v>624</c:v>
                </c:pt>
                <c:pt idx="1078">
                  <c:v>629</c:v>
                </c:pt>
                <c:pt idx="1079">
                  <c:v>632</c:v>
                </c:pt>
                <c:pt idx="1080">
                  <c:v>635</c:v>
                </c:pt>
                <c:pt idx="1081">
                  <c:v>632</c:v>
                </c:pt>
                <c:pt idx="1082">
                  <c:v>631</c:v>
                </c:pt>
                <c:pt idx="1083">
                  <c:v>632</c:v>
                </c:pt>
                <c:pt idx="1084">
                  <c:v>635</c:v>
                </c:pt>
                <c:pt idx="1085">
                  <c:v>644</c:v>
                </c:pt>
                <c:pt idx="1086">
                  <c:v>649</c:v>
                </c:pt>
                <c:pt idx="1087">
                  <c:v>644</c:v>
                </c:pt>
                <c:pt idx="1089">
                  <c:v>647</c:v>
                </c:pt>
                <c:pt idx="1090">
                  <c:v>641</c:v>
                </c:pt>
                <c:pt idx="1091">
                  <c:v>635</c:v>
                </c:pt>
                <c:pt idx="1092">
                  <c:v>635</c:v>
                </c:pt>
                <c:pt idx="1093">
                  <c:v>629</c:v>
                </c:pt>
                <c:pt idx="1094">
                  <c:v>633</c:v>
                </c:pt>
                <c:pt idx="1095">
                  <c:v>633</c:v>
                </c:pt>
                <c:pt idx="1096">
                  <c:v>640</c:v>
                </c:pt>
                <c:pt idx="1097">
                  <c:v>640</c:v>
                </c:pt>
                <c:pt idx="1098">
                  <c:v>640</c:v>
                </c:pt>
                <c:pt idx="1099">
                  <c:v>637</c:v>
                </c:pt>
                <c:pt idx="1100">
                  <c:v>638</c:v>
                </c:pt>
                <c:pt idx="1101">
                  <c:v>646</c:v>
                </c:pt>
                <c:pt idx="1102">
                  <c:v>645</c:v>
                </c:pt>
                <c:pt idx="1103">
                  <c:v>645</c:v>
                </c:pt>
                <c:pt idx="1104">
                  <c:v>643</c:v>
                </c:pt>
                <c:pt idx="1105">
                  <c:v>647</c:v>
                </c:pt>
                <c:pt idx="1106">
                  <c:v>634</c:v>
                </c:pt>
                <c:pt idx="1107">
                  <c:v>632</c:v>
                </c:pt>
                <c:pt idx="1108">
                  <c:v>635</c:v>
                </c:pt>
                <c:pt idx="1109">
                  <c:v>640</c:v>
                </c:pt>
                <c:pt idx="1110">
                  <c:v>638</c:v>
                </c:pt>
                <c:pt idx="1111">
                  <c:v>645</c:v>
                </c:pt>
                <c:pt idx="1112">
                  <c:v>650</c:v>
                </c:pt>
                <c:pt idx="1113">
                  <c:v>645</c:v>
                </c:pt>
                <c:pt idx="1114">
                  <c:v>648</c:v>
                </c:pt>
                <c:pt idx="1115">
                  <c:v>658</c:v>
                </c:pt>
                <c:pt idx="1116">
                  <c:v>660</c:v>
                </c:pt>
                <c:pt idx="1117">
                  <c:v>665</c:v>
                </c:pt>
                <c:pt idx="1118">
                  <c:v>667</c:v>
                </c:pt>
                <c:pt idx="1119">
                  <c:v>668</c:v>
                </c:pt>
                <c:pt idx="1120">
                  <c:v>668</c:v>
                </c:pt>
                <c:pt idx="1123">
                  <c:v>668</c:v>
                </c:pt>
                <c:pt idx="1124">
                  <c:v>665</c:v>
                </c:pt>
                <c:pt idx="1125">
                  <c:v>660</c:v>
                </c:pt>
                <c:pt idx="1126">
                  <c:v>653</c:v>
                </c:pt>
                <c:pt idx="1127">
                  <c:v>660</c:v>
                </c:pt>
                <c:pt idx="1128">
                  <c:v>655</c:v>
                </c:pt>
                <c:pt idx="1129">
                  <c:v>645</c:v>
                </c:pt>
                <c:pt idx="1130">
                  <c:v>642</c:v>
                </c:pt>
                <c:pt idx="1131">
                  <c:v>635</c:v>
                </c:pt>
                <c:pt idx="1132">
                  <c:v>636</c:v>
                </c:pt>
                <c:pt idx="1133">
                  <c:v>636</c:v>
                </c:pt>
                <c:pt idx="1134">
                  <c:v>635</c:v>
                </c:pt>
                <c:pt idx="1135">
                  <c:v>633</c:v>
                </c:pt>
                <c:pt idx="1136">
                  <c:v>634</c:v>
                </c:pt>
                <c:pt idx="1137">
                  <c:v>641</c:v>
                </c:pt>
                <c:pt idx="1138">
                  <c:v>640</c:v>
                </c:pt>
                <c:pt idx="1139">
                  <c:v>630</c:v>
                </c:pt>
                <c:pt idx="1140">
                  <c:v>630</c:v>
                </c:pt>
                <c:pt idx="1141">
                  <c:v>639</c:v>
                </c:pt>
                <c:pt idx="1142">
                  <c:v>636</c:v>
                </c:pt>
                <c:pt idx="1143">
                  <c:v>644</c:v>
                </c:pt>
                <c:pt idx="1144">
                  <c:v>648</c:v>
                </c:pt>
                <c:pt idx="1145">
                  <c:v>642</c:v>
                </c:pt>
                <c:pt idx="1146">
                  <c:v>638</c:v>
                </c:pt>
                <c:pt idx="1147">
                  <c:v>635</c:v>
                </c:pt>
                <c:pt idx="1148">
                  <c:v>636</c:v>
                </c:pt>
                <c:pt idx="1149">
                  <c:v>627</c:v>
                </c:pt>
                <c:pt idx="1150">
                  <c:v>622</c:v>
                </c:pt>
                <c:pt idx="1151">
                  <c:v>615</c:v>
                </c:pt>
                <c:pt idx="1152">
                  <c:v>621</c:v>
                </c:pt>
                <c:pt idx="1153">
                  <c:v>621</c:v>
                </c:pt>
                <c:pt idx="1154">
                  <c:v>616</c:v>
                </c:pt>
                <c:pt idx="1156">
                  <c:v>612</c:v>
                </c:pt>
                <c:pt idx="1157">
                  <c:v>612</c:v>
                </c:pt>
                <c:pt idx="1158">
                  <c:v>615</c:v>
                </c:pt>
                <c:pt idx="1159">
                  <c:v>616</c:v>
                </c:pt>
                <c:pt idx="1160">
                  <c:v>613</c:v>
                </c:pt>
                <c:pt idx="1161">
                  <c:v>612</c:v>
                </c:pt>
                <c:pt idx="1162">
                  <c:v>608</c:v>
                </c:pt>
                <c:pt idx="1163">
                  <c:v>609</c:v>
                </c:pt>
                <c:pt idx="1164">
                  <c:v>606</c:v>
                </c:pt>
                <c:pt idx="1165">
                  <c:v>601</c:v>
                </c:pt>
                <c:pt idx="1166">
                  <c:v>602</c:v>
                </c:pt>
                <c:pt idx="1167">
                  <c:v>600</c:v>
                </c:pt>
                <c:pt idx="1168">
                  <c:v>609</c:v>
                </c:pt>
                <c:pt idx="1169">
                  <c:v>609</c:v>
                </c:pt>
                <c:pt idx="1170">
                  <c:v>616</c:v>
                </c:pt>
                <c:pt idx="1171">
                  <c:v>615</c:v>
                </c:pt>
                <c:pt idx="1172">
                  <c:v>610</c:v>
                </c:pt>
                <c:pt idx="1173">
                  <c:v>610</c:v>
                </c:pt>
                <c:pt idx="1174">
                  <c:v>620</c:v>
                </c:pt>
                <c:pt idx="1175">
                  <c:v>628</c:v>
                </c:pt>
                <c:pt idx="1176">
                  <c:v>624</c:v>
                </c:pt>
                <c:pt idx="1177">
                  <c:v>618</c:v>
                </c:pt>
                <c:pt idx="1178">
                  <c:v>616</c:v>
                </c:pt>
                <c:pt idx="1179">
                  <c:v>619</c:v>
                </c:pt>
                <c:pt idx="1180">
                  <c:v>629</c:v>
                </c:pt>
                <c:pt idx="1181">
                  <c:v>625</c:v>
                </c:pt>
                <c:pt idx="1182">
                  <c:v>622</c:v>
                </c:pt>
                <c:pt idx="1183">
                  <c:v>624</c:v>
                </c:pt>
              </c:numCache>
            </c:numRef>
          </c:val>
          <c:smooth val="0"/>
          <c:extLst>
            <c:ext xmlns:c16="http://schemas.microsoft.com/office/drawing/2014/chart" uri="{C3380CC4-5D6E-409C-BE32-E72D297353CC}">
              <c16:uniqueId val="{00000000-1025-40CB-9201-EEF8EC2A38AB}"/>
            </c:ext>
          </c:extLst>
        </c:ser>
        <c:ser>
          <c:idx val="1"/>
          <c:order val="1"/>
          <c:tx>
            <c:strRef>
              <c:f>Лист1!$C$1</c:f>
              <c:strCache>
                <c:ptCount val="1"/>
                <c:pt idx="0">
                  <c:v>Fuel oil bunker HSFO 180cst dob Far east</c:v>
                </c:pt>
              </c:strCache>
            </c:strRef>
          </c:tx>
          <c:spPr>
            <a:ln w="28575" cap="rnd">
              <a:solidFill>
                <a:schemeClr val="accent2"/>
              </a:solidFill>
              <a:round/>
            </a:ln>
            <a:effectLst/>
          </c:spPr>
          <c:marker>
            <c:symbol val="none"/>
          </c:marker>
          <c:cat>
            <c:numRef>
              <c:f>Лист1!$A$2:$A$1185</c:f>
              <c:numCache>
                <c:formatCode>dd\ mmm\ yyyy</c:formatCode>
                <c:ptCount val="1184"/>
                <c:pt idx="0">
                  <c:v>42891</c:v>
                </c:pt>
                <c:pt idx="1">
                  <c:v>42888</c:v>
                </c:pt>
                <c:pt idx="2">
                  <c:v>42887</c:v>
                </c:pt>
                <c:pt idx="3">
                  <c:v>42886</c:v>
                </c:pt>
                <c:pt idx="4">
                  <c:v>42885</c:v>
                </c:pt>
                <c:pt idx="5">
                  <c:v>42884</c:v>
                </c:pt>
                <c:pt idx="6">
                  <c:v>42881</c:v>
                </c:pt>
                <c:pt idx="7">
                  <c:v>42880</c:v>
                </c:pt>
                <c:pt idx="8">
                  <c:v>42879</c:v>
                </c:pt>
                <c:pt idx="9">
                  <c:v>42878</c:v>
                </c:pt>
                <c:pt idx="10">
                  <c:v>42877</c:v>
                </c:pt>
                <c:pt idx="11">
                  <c:v>42874</c:v>
                </c:pt>
                <c:pt idx="12">
                  <c:v>42873</c:v>
                </c:pt>
                <c:pt idx="13">
                  <c:v>42872</c:v>
                </c:pt>
                <c:pt idx="14">
                  <c:v>42871</c:v>
                </c:pt>
                <c:pt idx="15">
                  <c:v>42870</c:v>
                </c:pt>
                <c:pt idx="16">
                  <c:v>42867</c:v>
                </c:pt>
                <c:pt idx="17">
                  <c:v>42866</c:v>
                </c:pt>
                <c:pt idx="18">
                  <c:v>42865</c:v>
                </c:pt>
                <c:pt idx="19">
                  <c:v>42864</c:v>
                </c:pt>
                <c:pt idx="20">
                  <c:v>42863</c:v>
                </c:pt>
                <c:pt idx="21">
                  <c:v>42860</c:v>
                </c:pt>
                <c:pt idx="22">
                  <c:v>42859</c:v>
                </c:pt>
                <c:pt idx="23">
                  <c:v>42858</c:v>
                </c:pt>
                <c:pt idx="24">
                  <c:v>42857</c:v>
                </c:pt>
                <c:pt idx="25">
                  <c:v>42856</c:v>
                </c:pt>
                <c:pt idx="26">
                  <c:v>42853</c:v>
                </c:pt>
                <c:pt idx="27">
                  <c:v>42852</c:v>
                </c:pt>
                <c:pt idx="28">
                  <c:v>42851</c:v>
                </c:pt>
                <c:pt idx="29">
                  <c:v>42850</c:v>
                </c:pt>
                <c:pt idx="30">
                  <c:v>42849</c:v>
                </c:pt>
                <c:pt idx="31">
                  <c:v>42846</c:v>
                </c:pt>
                <c:pt idx="32">
                  <c:v>42845</c:v>
                </c:pt>
                <c:pt idx="33">
                  <c:v>42844</c:v>
                </c:pt>
                <c:pt idx="34">
                  <c:v>42843</c:v>
                </c:pt>
                <c:pt idx="35">
                  <c:v>42842</c:v>
                </c:pt>
                <c:pt idx="36">
                  <c:v>42839</c:v>
                </c:pt>
                <c:pt idx="37">
                  <c:v>42838</c:v>
                </c:pt>
                <c:pt idx="38">
                  <c:v>42837</c:v>
                </c:pt>
                <c:pt idx="39">
                  <c:v>42836</c:v>
                </c:pt>
                <c:pt idx="40">
                  <c:v>42835</c:v>
                </c:pt>
                <c:pt idx="41">
                  <c:v>42832</c:v>
                </c:pt>
                <c:pt idx="42">
                  <c:v>42831</c:v>
                </c:pt>
                <c:pt idx="43">
                  <c:v>42830</c:v>
                </c:pt>
                <c:pt idx="44">
                  <c:v>42829</c:v>
                </c:pt>
                <c:pt idx="45">
                  <c:v>42828</c:v>
                </c:pt>
                <c:pt idx="46">
                  <c:v>42825</c:v>
                </c:pt>
                <c:pt idx="47">
                  <c:v>42824</c:v>
                </c:pt>
                <c:pt idx="48">
                  <c:v>42823</c:v>
                </c:pt>
                <c:pt idx="49">
                  <c:v>42822</c:v>
                </c:pt>
                <c:pt idx="50">
                  <c:v>42821</c:v>
                </c:pt>
                <c:pt idx="51">
                  <c:v>42818</c:v>
                </c:pt>
                <c:pt idx="52">
                  <c:v>42817</c:v>
                </c:pt>
                <c:pt idx="53">
                  <c:v>42816</c:v>
                </c:pt>
                <c:pt idx="54">
                  <c:v>42815</c:v>
                </c:pt>
                <c:pt idx="55">
                  <c:v>42814</c:v>
                </c:pt>
                <c:pt idx="56">
                  <c:v>42811</c:v>
                </c:pt>
                <c:pt idx="57">
                  <c:v>42810</c:v>
                </c:pt>
                <c:pt idx="58">
                  <c:v>42809</c:v>
                </c:pt>
                <c:pt idx="59">
                  <c:v>42808</c:v>
                </c:pt>
                <c:pt idx="60">
                  <c:v>42807</c:v>
                </c:pt>
                <c:pt idx="61">
                  <c:v>42804</c:v>
                </c:pt>
                <c:pt idx="62">
                  <c:v>42803</c:v>
                </c:pt>
                <c:pt idx="63">
                  <c:v>42802</c:v>
                </c:pt>
                <c:pt idx="64">
                  <c:v>42801</c:v>
                </c:pt>
                <c:pt idx="65">
                  <c:v>42800</c:v>
                </c:pt>
                <c:pt idx="66">
                  <c:v>42797</c:v>
                </c:pt>
                <c:pt idx="67">
                  <c:v>42796</c:v>
                </c:pt>
                <c:pt idx="68">
                  <c:v>42795</c:v>
                </c:pt>
                <c:pt idx="69">
                  <c:v>42794</c:v>
                </c:pt>
                <c:pt idx="70">
                  <c:v>42793</c:v>
                </c:pt>
                <c:pt idx="71">
                  <c:v>42790</c:v>
                </c:pt>
                <c:pt idx="72">
                  <c:v>42789</c:v>
                </c:pt>
                <c:pt idx="73">
                  <c:v>42788</c:v>
                </c:pt>
                <c:pt idx="74">
                  <c:v>42787</c:v>
                </c:pt>
                <c:pt idx="75">
                  <c:v>42786</c:v>
                </c:pt>
                <c:pt idx="76">
                  <c:v>42783</c:v>
                </c:pt>
                <c:pt idx="77">
                  <c:v>42782</c:v>
                </c:pt>
                <c:pt idx="78">
                  <c:v>42781</c:v>
                </c:pt>
                <c:pt idx="79">
                  <c:v>42780</c:v>
                </c:pt>
                <c:pt idx="80">
                  <c:v>42779</c:v>
                </c:pt>
                <c:pt idx="81">
                  <c:v>42776</c:v>
                </c:pt>
                <c:pt idx="82">
                  <c:v>42775</c:v>
                </c:pt>
                <c:pt idx="83">
                  <c:v>42774</c:v>
                </c:pt>
                <c:pt idx="84">
                  <c:v>42773</c:v>
                </c:pt>
                <c:pt idx="85">
                  <c:v>42772</c:v>
                </c:pt>
                <c:pt idx="86">
                  <c:v>42769</c:v>
                </c:pt>
                <c:pt idx="87">
                  <c:v>42768</c:v>
                </c:pt>
                <c:pt idx="88">
                  <c:v>42767</c:v>
                </c:pt>
                <c:pt idx="89">
                  <c:v>42766</c:v>
                </c:pt>
                <c:pt idx="90">
                  <c:v>42765</c:v>
                </c:pt>
                <c:pt idx="91">
                  <c:v>42762</c:v>
                </c:pt>
                <c:pt idx="92">
                  <c:v>42761</c:v>
                </c:pt>
                <c:pt idx="93">
                  <c:v>42760</c:v>
                </c:pt>
                <c:pt idx="94">
                  <c:v>42759</c:v>
                </c:pt>
                <c:pt idx="95">
                  <c:v>42758</c:v>
                </c:pt>
                <c:pt idx="96">
                  <c:v>42755</c:v>
                </c:pt>
                <c:pt idx="97">
                  <c:v>42754</c:v>
                </c:pt>
                <c:pt idx="98">
                  <c:v>42753</c:v>
                </c:pt>
                <c:pt idx="99">
                  <c:v>42752</c:v>
                </c:pt>
                <c:pt idx="100">
                  <c:v>42751</c:v>
                </c:pt>
                <c:pt idx="101">
                  <c:v>42748</c:v>
                </c:pt>
                <c:pt idx="102">
                  <c:v>42747</c:v>
                </c:pt>
                <c:pt idx="103">
                  <c:v>42746</c:v>
                </c:pt>
                <c:pt idx="104">
                  <c:v>42745</c:v>
                </c:pt>
                <c:pt idx="105">
                  <c:v>42744</c:v>
                </c:pt>
                <c:pt idx="106">
                  <c:v>42741</c:v>
                </c:pt>
                <c:pt idx="107">
                  <c:v>42740</c:v>
                </c:pt>
                <c:pt idx="108">
                  <c:v>42739</c:v>
                </c:pt>
                <c:pt idx="109">
                  <c:v>42738</c:v>
                </c:pt>
                <c:pt idx="110">
                  <c:v>42734</c:v>
                </c:pt>
                <c:pt idx="111">
                  <c:v>42733</c:v>
                </c:pt>
                <c:pt idx="112">
                  <c:v>42732</c:v>
                </c:pt>
                <c:pt idx="113">
                  <c:v>42731</c:v>
                </c:pt>
                <c:pt idx="114">
                  <c:v>42730</c:v>
                </c:pt>
                <c:pt idx="115">
                  <c:v>42727</c:v>
                </c:pt>
                <c:pt idx="116">
                  <c:v>42726</c:v>
                </c:pt>
                <c:pt idx="117">
                  <c:v>42725</c:v>
                </c:pt>
                <c:pt idx="118">
                  <c:v>42724</c:v>
                </c:pt>
                <c:pt idx="119">
                  <c:v>42723</c:v>
                </c:pt>
                <c:pt idx="120">
                  <c:v>42720</c:v>
                </c:pt>
                <c:pt idx="121">
                  <c:v>42719</c:v>
                </c:pt>
                <c:pt idx="122">
                  <c:v>42718</c:v>
                </c:pt>
                <c:pt idx="123">
                  <c:v>42717</c:v>
                </c:pt>
                <c:pt idx="124">
                  <c:v>42716</c:v>
                </c:pt>
                <c:pt idx="125">
                  <c:v>42713</c:v>
                </c:pt>
                <c:pt idx="126">
                  <c:v>42712</c:v>
                </c:pt>
                <c:pt idx="127">
                  <c:v>42711</c:v>
                </c:pt>
                <c:pt idx="128">
                  <c:v>42710</c:v>
                </c:pt>
                <c:pt idx="129">
                  <c:v>42709</c:v>
                </c:pt>
                <c:pt idx="130">
                  <c:v>42706</c:v>
                </c:pt>
                <c:pt idx="131">
                  <c:v>42705</c:v>
                </c:pt>
                <c:pt idx="132">
                  <c:v>42704</c:v>
                </c:pt>
                <c:pt idx="133">
                  <c:v>42703</c:v>
                </c:pt>
                <c:pt idx="134">
                  <c:v>42702</c:v>
                </c:pt>
                <c:pt idx="135">
                  <c:v>42699</c:v>
                </c:pt>
                <c:pt idx="136">
                  <c:v>42698</c:v>
                </c:pt>
                <c:pt idx="137">
                  <c:v>42697</c:v>
                </c:pt>
                <c:pt idx="138">
                  <c:v>42696</c:v>
                </c:pt>
                <c:pt idx="139">
                  <c:v>42695</c:v>
                </c:pt>
                <c:pt idx="140">
                  <c:v>42692</c:v>
                </c:pt>
                <c:pt idx="141">
                  <c:v>42691</c:v>
                </c:pt>
                <c:pt idx="142">
                  <c:v>42690</c:v>
                </c:pt>
                <c:pt idx="143">
                  <c:v>42689</c:v>
                </c:pt>
                <c:pt idx="144">
                  <c:v>42688</c:v>
                </c:pt>
                <c:pt idx="145">
                  <c:v>42685</c:v>
                </c:pt>
                <c:pt idx="146">
                  <c:v>42684</c:v>
                </c:pt>
                <c:pt idx="147">
                  <c:v>42683</c:v>
                </c:pt>
                <c:pt idx="148">
                  <c:v>42682</c:v>
                </c:pt>
                <c:pt idx="149">
                  <c:v>42681</c:v>
                </c:pt>
                <c:pt idx="150">
                  <c:v>42678</c:v>
                </c:pt>
                <c:pt idx="151">
                  <c:v>42677</c:v>
                </c:pt>
                <c:pt idx="152">
                  <c:v>42676</c:v>
                </c:pt>
                <c:pt idx="153">
                  <c:v>42675</c:v>
                </c:pt>
                <c:pt idx="154">
                  <c:v>42674</c:v>
                </c:pt>
                <c:pt idx="155">
                  <c:v>42671</c:v>
                </c:pt>
                <c:pt idx="156">
                  <c:v>42670</c:v>
                </c:pt>
                <c:pt idx="157">
                  <c:v>42669</c:v>
                </c:pt>
                <c:pt idx="158">
                  <c:v>42668</c:v>
                </c:pt>
                <c:pt idx="159">
                  <c:v>42667</c:v>
                </c:pt>
                <c:pt idx="160">
                  <c:v>42664</c:v>
                </c:pt>
                <c:pt idx="161">
                  <c:v>42663</c:v>
                </c:pt>
                <c:pt idx="162">
                  <c:v>42662</c:v>
                </c:pt>
                <c:pt idx="163">
                  <c:v>42661</c:v>
                </c:pt>
                <c:pt idx="164">
                  <c:v>42660</c:v>
                </c:pt>
                <c:pt idx="165">
                  <c:v>42657</c:v>
                </c:pt>
                <c:pt idx="166">
                  <c:v>42656</c:v>
                </c:pt>
                <c:pt idx="167">
                  <c:v>42655</c:v>
                </c:pt>
                <c:pt idx="168">
                  <c:v>42654</c:v>
                </c:pt>
                <c:pt idx="169">
                  <c:v>42653</c:v>
                </c:pt>
                <c:pt idx="170">
                  <c:v>42650</c:v>
                </c:pt>
                <c:pt idx="171">
                  <c:v>42649</c:v>
                </c:pt>
                <c:pt idx="172">
                  <c:v>42648</c:v>
                </c:pt>
                <c:pt idx="173">
                  <c:v>42647</c:v>
                </c:pt>
                <c:pt idx="174">
                  <c:v>42646</c:v>
                </c:pt>
                <c:pt idx="175">
                  <c:v>42643</c:v>
                </c:pt>
                <c:pt idx="176">
                  <c:v>42642</c:v>
                </c:pt>
                <c:pt idx="177">
                  <c:v>42641</c:v>
                </c:pt>
                <c:pt idx="178">
                  <c:v>42640</c:v>
                </c:pt>
                <c:pt idx="179">
                  <c:v>42639</c:v>
                </c:pt>
                <c:pt idx="180">
                  <c:v>42636</c:v>
                </c:pt>
                <c:pt idx="181">
                  <c:v>42635</c:v>
                </c:pt>
                <c:pt idx="182">
                  <c:v>42634</c:v>
                </c:pt>
                <c:pt idx="183">
                  <c:v>42633</c:v>
                </c:pt>
                <c:pt idx="184">
                  <c:v>42632</c:v>
                </c:pt>
                <c:pt idx="185">
                  <c:v>42629</c:v>
                </c:pt>
                <c:pt idx="186">
                  <c:v>42628</c:v>
                </c:pt>
                <c:pt idx="187">
                  <c:v>42627</c:v>
                </c:pt>
                <c:pt idx="188">
                  <c:v>42626</c:v>
                </c:pt>
                <c:pt idx="189">
                  <c:v>42625</c:v>
                </c:pt>
                <c:pt idx="190">
                  <c:v>42622</c:v>
                </c:pt>
                <c:pt idx="191">
                  <c:v>42621</c:v>
                </c:pt>
                <c:pt idx="192">
                  <c:v>42620</c:v>
                </c:pt>
                <c:pt idx="193">
                  <c:v>42619</c:v>
                </c:pt>
                <c:pt idx="194">
                  <c:v>42618</c:v>
                </c:pt>
                <c:pt idx="195">
                  <c:v>42615</c:v>
                </c:pt>
                <c:pt idx="196">
                  <c:v>42614</c:v>
                </c:pt>
                <c:pt idx="197">
                  <c:v>42613</c:v>
                </c:pt>
                <c:pt idx="198">
                  <c:v>42612</c:v>
                </c:pt>
                <c:pt idx="199">
                  <c:v>42611</c:v>
                </c:pt>
                <c:pt idx="200">
                  <c:v>42608</c:v>
                </c:pt>
                <c:pt idx="201">
                  <c:v>42607</c:v>
                </c:pt>
                <c:pt idx="202">
                  <c:v>42606</c:v>
                </c:pt>
                <c:pt idx="203">
                  <c:v>42605</c:v>
                </c:pt>
                <c:pt idx="204">
                  <c:v>42604</c:v>
                </c:pt>
                <c:pt idx="205">
                  <c:v>42601</c:v>
                </c:pt>
                <c:pt idx="206">
                  <c:v>42600</c:v>
                </c:pt>
                <c:pt idx="207">
                  <c:v>42599</c:v>
                </c:pt>
                <c:pt idx="208">
                  <c:v>42598</c:v>
                </c:pt>
                <c:pt idx="209">
                  <c:v>42597</c:v>
                </c:pt>
                <c:pt idx="210">
                  <c:v>42594</c:v>
                </c:pt>
                <c:pt idx="211">
                  <c:v>42593</c:v>
                </c:pt>
                <c:pt idx="212">
                  <c:v>42592</c:v>
                </c:pt>
                <c:pt idx="213">
                  <c:v>42591</c:v>
                </c:pt>
                <c:pt idx="214">
                  <c:v>42590</c:v>
                </c:pt>
                <c:pt idx="215">
                  <c:v>42587</c:v>
                </c:pt>
                <c:pt idx="216">
                  <c:v>42586</c:v>
                </c:pt>
                <c:pt idx="217">
                  <c:v>42585</c:v>
                </c:pt>
                <c:pt idx="218">
                  <c:v>42584</c:v>
                </c:pt>
                <c:pt idx="219">
                  <c:v>42583</c:v>
                </c:pt>
                <c:pt idx="220">
                  <c:v>42580</c:v>
                </c:pt>
                <c:pt idx="221">
                  <c:v>42579</c:v>
                </c:pt>
                <c:pt idx="222">
                  <c:v>42578</c:v>
                </c:pt>
                <c:pt idx="223">
                  <c:v>42577</c:v>
                </c:pt>
                <c:pt idx="224">
                  <c:v>42576</c:v>
                </c:pt>
                <c:pt idx="225">
                  <c:v>42573</c:v>
                </c:pt>
                <c:pt idx="226">
                  <c:v>42572</c:v>
                </c:pt>
                <c:pt idx="227">
                  <c:v>42571</c:v>
                </c:pt>
                <c:pt idx="228">
                  <c:v>42570</c:v>
                </c:pt>
                <c:pt idx="229">
                  <c:v>42569</c:v>
                </c:pt>
                <c:pt idx="230">
                  <c:v>42566</c:v>
                </c:pt>
                <c:pt idx="231">
                  <c:v>42565</c:v>
                </c:pt>
                <c:pt idx="232">
                  <c:v>42564</c:v>
                </c:pt>
                <c:pt idx="233">
                  <c:v>42563</c:v>
                </c:pt>
                <c:pt idx="234">
                  <c:v>42562</c:v>
                </c:pt>
                <c:pt idx="235">
                  <c:v>42559</c:v>
                </c:pt>
                <c:pt idx="236">
                  <c:v>42558</c:v>
                </c:pt>
                <c:pt idx="237">
                  <c:v>42557</c:v>
                </c:pt>
                <c:pt idx="238">
                  <c:v>42556</c:v>
                </c:pt>
                <c:pt idx="239">
                  <c:v>42555</c:v>
                </c:pt>
                <c:pt idx="240">
                  <c:v>42552</c:v>
                </c:pt>
                <c:pt idx="241">
                  <c:v>42551</c:v>
                </c:pt>
                <c:pt idx="242">
                  <c:v>42550</c:v>
                </c:pt>
                <c:pt idx="243">
                  <c:v>42549</c:v>
                </c:pt>
                <c:pt idx="244">
                  <c:v>42548</c:v>
                </c:pt>
                <c:pt idx="245">
                  <c:v>42545</c:v>
                </c:pt>
                <c:pt idx="246">
                  <c:v>42544</c:v>
                </c:pt>
                <c:pt idx="247">
                  <c:v>42543</c:v>
                </c:pt>
                <c:pt idx="248">
                  <c:v>42542</c:v>
                </c:pt>
                <c:pt idx="249">
                  <c:v>42541</c:v>
                </c:pt>
                <c:pt idx="250">
                  <c:v>42538</c:v>
                </c:pt>
                <c:pt idx="251">
                  <c:v>42537</c:v>
                </c:pt>
                <c:pt idx="252">
                  <c:v>42536</c:v>
                </c:pt>
                <c:pt idx="253">
                  <c:v>42535</c:v>
                </c:pt>
                <c:pt idx="254">
                  <c:v>42534</c:v>
                </c:pt>
                <c:pt idx="255">
                  <c:v>42531</c:v>
                </c:pt>
                <c:pt idx="256">
                  <c:v>42530</c:v>
                </c:pt>
                <c:pt idx="257">
                  <c:v>42529</c:v>
                </c:pt>
                <c:pt idx="258">
                  <c:v>42528</c:v>
                </c:pt>
                <c:pt idx="259">
                  <c:v>42527</c:v>
                </c:pt>
                <c:pt idx="260">
                  <c:v>42524</c:v>
                </c:pt>
                <c:pt idx="261">
                  <c:v>42523</c:v>
                </c:pt>
                <c:pt idx="262">
                  <c:v>42522</c:v>
                </c:pt>
                <c:pt idx="263">
                  <c:v>42521</c:v>
                </c:pt>
                <c:pt idx="264">
                  <c:v>42520</c:v>
                </c:pt>
                <c:pt idx="265">
                  <c:v>42517</c:v>
                </c:pt>
                <c:pt idx="266">
                  <c:v>42516</c:v>
                </c:pt>
                <c:pt idx="267">
                  <c:v>42515</c:v>
                </c:pt>
                <c:pt idx="268">
                  <c:v>42514</c:v>
                </c:pt>
                <c:pt idx="269">
                  <c:v>42513</c:v>
                </c:pt>
                <c:pt idx="270">
                  <c:v>42510</c:v>
                </c:pt>
                <c:pt idx="271">
                  <c:v>42509</c:v>
                </c:pt>
                <c:pt idx="272">
                  <c:v>42508</c:v>
                </c:pt>
                <c:pt idx="273">
                  <c:v>42507</c:v>
                </c:pt>
                <c:pt idx="274">
                  <c:v>42506</c:v>
                </c:pt>
                <c:pt idx="275">
                  <c:v>42503</c:v>
                </c:pt>
                <c:pt idx="276">
                  <c:v>42502</c:v>
                </c:pt>
                <c:pt idx="277">
                  <c:v>42501</c:v>
                </c:pt>
                <c:pt idx="278">
                  <c:v>42500</c:v>
                </c:pt>
                <c:pt idx="279">
                  <c:v>42499</c:v>
                </c:pt>
                <c:pt idx="280">
                  <c:v>42496</c:v>
                </c:pt>
                <c:pt idx="281">
                  <c:v>42495</c:v>
                </c:pt>
                <c:pt idx="282">
                  <c:v>42494</c:v>
                </c:pt>
                <c:pt idx="283">
                  <c:v>42493</c:v>
                </c:pt>
                <c:pt idx="284">
                  <c:v>42492</c:v>
                </c:pt>
                <c:pt idx="285">
                  <c:v>42489</c:v>
                </c:pt>
                <c:pt idx="286">
                  <c:v>42488</c:v>
                </c:pt>
                <c:pt idx="287">
                  <c:v>42487</c:v>
                </c:pt>
                <c:pt idx="288">
                  <c:v>42486</c:v>
                </c:pt>
                <c:pt idx="289">
                  <c:v>42485</c:v>
                </c:pt>
                <c:pt idx="290">
                  <c:v>42482</c:v>
                </c:pt>
                <c:pt idx="291">
                  <c:v>42481</c:v>
                </c:pt>
                <c:pt idx="292">
                  <c:v>42480</c:v>
                </c:pt>
                <c:pt idx="293">
                  <c:v>42479</c:v>
                </c:pt>
                <c:pt idx="294">
                  <c:v>42478</c:v>
                </c:pt>
                <c:pt idx="295">
                  <c:v>42475</c:v>
                </c:pt>
                <c:pt idx="296">
                  <c:v>42474</c:v>
                </c:pt>
                <c:pt idx="297">
                  <c:v>42473</c:v>
                </c:pt>
                <c:pt idx="298">
                  <c:v>42472</c:v>
                </c:pt>
                <c:pt idx="299">
                  <c:v>42471</c:v>
                </c:pt>
                <c:pt idx="300">
                  <c:v>42468</c:v>
                </c:pt>
                <c:pt idx="301">
                  <c:v>42467</c:v>
                </c:pt>
                <c:pt idx="302">
                  <c:v>42466</c:v>
                </c:pt>
                <c:pt idx="303">
                  <c:v>42465</c:v>
                </c:pt>
                <c:pt idx="304">
                  <c:v>42464</c:v>
                </c:pt>
                <c:pt idx="305">
                  <c:v>42461</c:v>
                </c:pt>
                <c:pt idx="306">
                  <c:v>42460</c:v>
                </c:pt>
                <c:pt idx="307">
                  <c:v>42459</c:v>
                </c:pt>
                <c:pt idx="308">
                  <c:v>42458</c:v>
                </c:pt>
                <c:pt idx="309">
                  <c:v>42457</c:v>
                </c:pt>
                <c:pt idx="310">
                  <c:v>42454</c:v>
                </c:pt>
                <c:pt idx="311">
                  <c:v>42453</c:v>
                </c:pt>
                <c:pt idx="312">
                  <c:v>42452</c:v>
                </c:pt>
                <c:pt idx="313">
                  <c:v>42451</c:v>
                </c:pt>
                <c:pt idx="314">
                  <c:v>42450</c:v>
                </c:pt>
                <c:pt idx="315">
                  <c:v>42447</c:v>
                </c:pt>
                <c:pt idx="316">
                  <c:v>42446</c:v>
                </c:pt>
                <c:pt idx="317">
                  <c:v>42445</c:v>
                </c:pt>
                <c:pt idx="318">
                  <c:v>42444</c:v>
                </c:pt>
                <c:pt idx="319">
                  <c:v>42443</c:v>
                </c:pt>
                <c:pt idx="320">
                  <c:v>42440</c:v>
                </c:pt>
                <c:pt idx="321">
                  <c:v>42439</c:v>
                </c:pt>
                <c:pt idx="322">
                  <c:v>42438</c:v>
                </c:pt>
                <c:pt idx="323">
                  <c:v>42437</c:v>
                </c:pt>
                <c:pt idx="324">
                  <c:v>42436</c:v>
                </c:pt>
                <c:pt idx="325">
                  <c:v>42433</c:v>
                </c:pt>
                <c:pt idx="326">
                  <c:v>42432</c:v>
                </c:pt>
                <c:pt idx="327">
                  <c:v>42431</c:v>
                </c:pt>
                <c:pt idx="328">
                  <c:v>42430</c:v>
                </c:pt>
                <c:pt idx="329">
                  <c:v>42429</c:v>
                </c:pt>
                <c:pt idx="330">
                  <c:v>42426</c:v>
                </c:pt>
                <c:pt idx="331">
                  <c:v>42425</c:v>
                </c:pt>
                <c:pt idx="332">
                  <c:v>42424</c:v>
                </c:pt>
                <c:pt idx="333">
                  <c:v>42423</c:v>
                </c:pt>
                <c:pt idx="334">
                  <c:v>42422</c:v>
                </c:pt>
                <c:pt idx="335">
                  <c:v>42420</c:v>
                </c:pt>
                <c:pt idx="336">
                  <c:v>42419</c:v>
                </c:pt>
                <c:pt idx="337">
                  <c:v>42418</c:v>
                </c:pt>
                <c:pt idx="338">
                  <c:v>42417</c:v>
                </c:pt>
                <c:pt idx="339">
                  <c:v>42416</c:v>
                </c:pt>
                <c:pt idx="340">
                  <c:v>42415</c:v>
                </c:pt>
                <c:pt idx="341">
                  <c:v>42412</c:v>
                </c:pt>
                <c:pt idx="342">
                  <c:v>42411</c:v>
                </c:pt>
                <c:pt idx="343">
                  <c:v>42410</c:v>
                </c:pt>
                <c:pt idx="344">
                  <c:v>42409</c:v>
                </c:pt>
                <c:pt idx="345">
                  <c:v>42408</c:v>
                </c:pt>
                <c:pt idx="346">
                  <c:v>42405</c:v>
                </c:pt>
                <c:pt idx="347">
                  <c:v>42404</c:v>
                </c:pt>
                <c:pt idx="348">
                  <c:v>42403</c:v>
                </c:pt>
                <c:pt idx="349">
                  <c:v>42402</c:v>
                </c:pt>
                <c:pt idx="350">
                  <c:v>42401</c:v>
                </c:pt>
                <c:pt idx="351">
                  <c:v>42398</c:v>
                </c:pt>
                <c:pt idx="352">
                  <c:v>42397</c:v>
                </c:pt>
                <c:pt idx="353">
                  <c:v>42396</c:v>
                </c:pt>
                <c:pt idx="354">
                  <c:v>42395</c:v>
                </c:pt>
                <c:pt idx="355">
                  <c:v>42394</c:v>
                </c:pt>
                <c:pt idx="356">
                  <c:v>42391</c:v>
                </c:pt>
                <c:pt idx="357">
                  <c:v>42390</c:v>
                </c:pt>
                <c:pt idx="358">
                  <c:v>42389</c:v>
                </c:pt>
                <c:pt idx="359">
                  <c:v>42388</c:v>
                </c:pt>
                <c:pt idx="360">
                  <c:v>42387</c:v>
                </c:pt>
                <c:pt idx="361">
                  <c:v>42384</c:v>
                </c:pt>
                <c:pt idx="362">
                  <c:v>42383</c:v>
                </c:pt>
                <c:pt idx="363">
                  <c:v>42382</c:v>
                </c:pt>
                <c:pt idx="364">
                  <c:v>42381</c:v>
                </c:pt>
                <c:pt idx="365">
                  <c:v>42380</c:v>
                </c:pt>
                <c:pt idx="366">
                  <c:v>42377</c:v>
                </c:pt>
                <c:pt idx="367">
                  <c:v>42376</c:v>
                </c:pt>
                <c:pt idx="368">
                  <c:v>42375</c:v>
                </c:pt>
                <c:pt idx="369">
                  <c:v>42374</c:v>
                </c:pt>
                <c:pt idx="370">
                  <c:v>42373</c:v>
                </c:pt>
                <c:pt idx="371">
                  <c:v>42369</c:v>
                </c:pt>
                <c:pt idx="372">
                  <c:v>42368</c:v>
                </c:pt>
                <c:pt idx="373">
                  <c:v>42367</c:v>
                </c:pt>
                <c:pt idx="374">
                  <c:v>42366</c:v>
                </c:pt>
                <c:pt idx="375">
                  <c:v>42363</c:v>
                </c:pt>
                <c:pt idx="376">
                  <c:v>42362</c:v>
                </c:pt>
                <c:pt idx="377">
                  <c:v>42361</c:v>
                </c:pt>
                <c:pt idx="378">
                  <c:v>42360</c:v>
                </c:pt>
                <c:pt idx="379">
                  <c:v>42359</c:v>
                </c:pt>
                <c:pt idx="380">
                  <c:v>42356</c:v>
                </c:pt>
                <c:pt idx="381">
                  <c:v>42355</c:v>
                </c:pt>
                <c:pt idx="382">
                  <c:v>42354</c:v>
                </c:pt>
                <c:pt idx="383">
                  <c:v>42353</c:v>
                </c:pt>
                <c:pt idx="384">
                  <c:v>42352</c:v>
                </c:pt>
                <c:pt idx="385">
                  <c:v>42349</c:v>
                </c:pt>
                <c:pt idx="386">
                  <c:v>42348</c:v>
                </c:pt>
                <c:pt idx="387">
                  <c:v>42347</c:v>
                </c:pt>
                <c:pt idx="388">
                  <c:v>42346</c:v>
                </c:pt>
                <c:pt idx="389">
                  <c:v>42345</c:v>
                </c:pt>
                <c:pt idx="390">
                  <c:v>42342</c:v>
                </c:pt>
                <c:pt idx="391">
                  <c:v>42341</c:v>
                </c:pt>
                <c:pt idx="392">
                  <c:v>42340</c:v>
                </c:pt>
                <c:pt idx="393">
                  <c:v>42339</c:v>
                </c:pt>
                <c:pt idx="394">
                  <c:v>42338</c:v>
                </c:pt>
                <c:pt idx="395">
                  <c:v>42335</c:v>
                </c:pt>
                <c:pt idx="396">
                  <c:v>42334</c:v>
                </c:pt>
                <c:pt idx="397">
                  <c:v>42333</c:v>
                </c:pt>
                <c:pt idx="398">
                  <c:v>42332</c:v>
                </c:pt>
                <c:pt idx="399">
                  <c:v>42331</c:v>
                </c:pt>
                <c:pt idx="400">
                  <c:v>42328</c:v>
                </c:pt>
                <c:pt idx="401">
                  <c:v>42327</c:v>
                </c:pt>
                <c:pt idx="402">
                  <c:v>42326</c:v>
                </c:pt>
                <c:pt idx="403">
                  <c:v>42325</c:v>
                </c:pt>
                <c:pt idx="404">
                  <c:v>42324</c:v>
                </c:pt>
                <c:pt idx="405">
                  <c:v>42321</c:v>
                </c:pt>
                <c:pt idx="406">
                  <c:v>42320</c:v>
                </c:pt>
                <c:pt idx="407">
                  <c:v>42319</c:v>
                </c:pt>
                <c:pt idx="408">
                  <c:v>42318</c:v>
                </c:pt>
                <c:pt idx="409">
                  <c:v>42317</c:v>
                </c:pt>
                <c:pt idx="410">
                  <c:v>42314</c:v>
                </c:pt>
                <c:pt idx="411">
                  <c:v>42313</c:v>
                </c:pt>
                <c:pt idx="412">
                  <c:v>42312</c:v>
                </c:pt>
                <c:pt idx="413">
                  <c:v>42311</c:v>
                </c:pt>
                <c:pt idx="414">
                  <c:v>42310</c:v>
                </c:pt>
                <c:pt idx="415">
                  <c:v>42307</c:v>
                </c:pt>
                <c:pt idx="416">
                  <c:v>42306</c:v>
                </c:pt>
                <c:pt idx="417">
                  <c:v>42305</c:v>
                </c:pt>
                <c:pt idx="418">
                  <c:v>42304</c:v>
                </c:pt>
                <c:pt idx="419">
                  <c:v>42303</c:v>
                </c:pt>
                <c:pt idx="420">
                  <c:v>42300</c:v>
                </c:pt>
                <c:pt idx="421">
                  <c:v>42299</c:v>
                </c:pt>
                <c:pt idx="422">
                  <c:v>42298</c:v>
                </c:pt>
                <c:pt idx="423">
                  <c:v>42297</c:v>
                </c:pt>
                <c:pt idx="424">
                  <c:v>42296</c:v>
                </c:pt>
                <c:pt idx="425">
                  <c:v>42293</c:v>
                </c:pt>
                <c:pt idx="426">
                  <c:v>42292</c:v>
                </c:pt>
                <c:pt idx="427">
                  <c:v>42291</c:v>
                </c:pt>
                <c:pt idx="428">
                  <c:v>42290</c:v>
                </c:pt>
                <c:pt idx="429">
                  <c:v>42289</c:v>
                </c:pt>
                <c:pt idx="430">
                  <c:v>42286</c:v>
                </c:pt>
                <c:pt idx="431">
                  <c:v>42285</c:v>
                </c:pt>
                <c:pt idx="432">
                  <c:v>42284</c:v>
                </c:pt>
                <c:pt idx="433">
                  <c:v>42283</c:v>
                </c:pt>
                <c:pt idx="434">
                  <c:v>42282</c:v>
                </c:pt>
                <c:pt idx="435">
                  <c:v>42279</c:v>
                </c:pt>
                <c:pt idx="436">
                  <c:v>42278</c:v>
                </c:pt>
                <c:pt idx="437">
                  <c:v>42277</c:v>
                </c:pt>
                <c:pt idx="438">
                  <c:v>42276</c:v>
                </c:pt>
                <c:pt idx="439">
                  <c:v>42275</c:v>
                </c:pt>
                <c:pt idx="440">
                  <c:v>42272</c:v>
                </c:pt>
                <c:pt idx="441">
                  <c:v>42271</c:v>
                </c:pt>
                <c:pt idx="442">
                  <c:v>42270</c:v>
                </c:pt>
                <c:pt idx="443">
                  <c:v>42269</c:v>
                </c:pt>
                <c:pt idx="444">
                  <c:v>42268</c:v>
                </c:pt>
                <c:pt idx="445">
                  <c:v>42265</c:v>
                </c:pt>
                <c:pt idx="446">
                  <c:v>42264</c:v>
                </c:pt>
                <c:pt idx="447">
                  <c:v>42263</c:v>
                </c:pt>
                <c:pt idx="448">
                  <c:v>42262</c:v>
                </c:pt>
                <c:pt idx="449">
                  <c:v>42261</c:v>
                </c:pt>
                <c:pt idx="450">
                  <c:v>42258</c:v>
                </c:pt>
                <c:pt idx="451">
                  <c:v>42257</c:v>
                </c:pt>
                <c:pt idx="452">
                  <c:v>42256</c:v>
                </c:pt>
                <c:pt idx="453">
                  <c:v>42255</c:v>
                </c:pt>
                <c:pt idx="454">
                  <c:v>42254</c:v>
                </c:pt>
                <c:pt idx="455">
                  <c:v>42251</c:v>
                </c:pt>
                <c:pt idx="456">
                  <c:v>42250</c:v>
                </c:pt>
                <c:pt idx="457">
                  <c:v>42249</c:v>
                </c:pt>
                <c:pt idx="458">
                  <c:v>42248</c:v>
                </c:pt>
                <c:pt idx="459">
                  <c:v>42247</c:v>
                </c:pt>
                <c:pt idx="460">
                  <c:v>42244</c:v>
                </c:pt>
                <c:pt idx="461">
                  <c:v>42243</c:v>
                </c:pt>
                <c:pt idx="462">
                  <c:v>42242</c:v>
                </c:pt>
                <c:pt idx="463">
                  <c:v>42241</c:v>
                </c:pt>
                <c:pt idx="464">
                  <c:v>42240</c:v>
                </c:pt>
                <c:pt idx="465">
                  <c:v>42237</c:v>
                </c:pt>
                <c:pt idx="466">
                  <c:v>42236</c:v>
                </c:pt>
                <c:pt idx="467">
                  <c:v>42235</c:v>
                </c:pt>
                <c:pt idx="468">
                  <c:v>42234</c:v>
                </c:pt>
                <c:pt idx="469">
                  <c:v>42233</c:v>
                </c:pt>
                <c:pt idx="470">
                  <c:v>42230</c:v>
                </c:pt>
                <c:pt idx="471">
                  <c:v>42229</c:v>
                </c:pt>
                <c:pt idx="472">
                  <c:v>42228</c:v>
                </c:pt>
                <c:pt idx="473">
                  <c:v>42227</c:v>
                </c:pt>
                <c:pt idx="474">
                  <c:v>42226</c:v>
                </c:pt>
                <c:pt idx="475">
                  <c:v>42223</c:v>
                </c:pt>
                <c:pt idx="476">
                  <c:v>42222</c:v>
                </c:pt>
                <c:pt idx="477">
                  <c:v>42221</c:v>
                </c:pt>
                <c:pt idx="478">
                  <c:v>42220</c:v>
                </c:pt>
                <c:pt idx="479">
                  <c:v>42219</c:v>
                </c:pt>
                <c:pt idx="480">
                  <c:v>42216</c:v>
                </c:pt>
                <c:pt idx="481">
                  <c:v>42215</c:v>
                </c:pt>
                <c:pt idx="482">
                  <c:v>42214</c:v>
                </c:pt>
                <c:pt idx="483">
                  <c:v>42213</c:v>
                </c:pt>
                <c:pt idx="484">
                  <c:v>42212</c:v>
                </c:pt>
                <c:pt idx="485">
                  <c:v>42209</c:v>
                </c:pt>
                <c:pt idx="486">
                  <c:v>42208</c:v>
                </c:pt>
                <c:pt idx="487">
                  <c:v>42207</c:v>
                </c:pt>
                <c:pt idx="488">
                  <c:v>42206</c:v>
                </c:pt>
                <c:pt idx="489">
                  <c:v>42205</c:v>
                </c:pt>
                <c:pt idx="490">
                  <c:v>42202</c:v>
                </c:pt>
                <c:pt idx="491">
                  <c:v>42201</c:v>
                </c:pt>
                <c:pt idx="492">
                  <c:v>42200</c:v>
                </c:pt>
                <c:pt idx="493">
                  <c:v>42199</c:v>
                </c:pt>
                <c:pt idx="494">
                  <c:v>42198</c:v>
                </c:pt>
                <c:pt idx="495">
                  <c:v>42195</c:v>
                </c:pt>
                <c:pt idx="496">
                  <c:v>42194</c:v>
                </c:pt>
                <c:pt idx="497">
                  <c:v>42193</c:v>
                </c:pt>
                <c:pt idx="498">
                  <c:v>42192</c:v>
                </c:pt>
                <c:pt idx="499">
                  <c:v>42191</c:v>
                </c:pt>
                <c:pt idx="500">
                  <c:v>42188</c:v>
                </c:pt>
                <c:pt idx="501">
                  <c:v>42187</c:v>
                </c:pt>
                <c:pt idx="502">
                  <c:v>42186</c:v>
                </c:pt>
                <c:pt idx="503">
                  <c:v>42185</c:v>
                </c:pt>
                <c:pt idx="504">
                  <c:v>42184</c:v>
                </c:pt>
                <c:pt idx="505">
                  <c:v>42181</c:v>
                </c:pt>
                <c:pt idx="506">
                  <c:v>42180</c:v>
                </c:pt>
                <c:pt idx="507">
                  <c:v>42179</c:v>
                </c:pt>
                <c:pt idx="508">
                  <c:v>42178</c:v>
                </c:pt>
                <c:pt idx="509">
                  <c:v>42177</c:v>
                </c:pt>
                <c:pt idx="510">
                  <c:v>42174</c:v>
                </c:pt>
                <c:pt idx="511">
                  <c:v>42173</c:v>
                </c:pt>
                <c:pt idx="512">
                  <c:v>42172</c:v>
                </c:pt>
                <c:pt idx="513">
                  <c:v>42171</c:v>
                </c:pt>
                <c:pt idx="514">
                  <c:v>42170</c:v>
                </c:pt>
                <c:pt idx="515">
                  <c:v>42167</c:v>
                </c:pt>
                <c:pt idx="516">
                  <c:v>42166</c:v>
                </c:pt>
                <c:pt idx="517">
                  <c:v>42165</c:v>
                </c:pt>
                <c:pt idx="518">
                  <c:v>42164</c:v>
                </c:pt>
                <c:pt idx="519">
                  <c:v>42163</c:v>
                </c:pt>
                <c:pt idx="520">
                  <c:v>42160</c:v>
                </c:pt>
                <c:pt idx="521">
                  <c:v>42159</c:v>
                </c:pt>
                <c:pt idx="522">
                  <c:v>42158</c:v>
                </c:pt>
                <c:pt idx="523">
                  <c:v>42157</c:v>
                </c:pt>
                <c:pt idx="524">
                  <c:v>42156</c:v>
                </c:pt>
                <c:pt idx="525">
                  <c:v>42153</c:v>
                </c:pt>
                <c:pt idx="526">
                  <c:v>42152</c:v>
                </c:pt>
                <c:pt idx="527">
                  <c:v>42151</c:v>
                </c:pt>
                <c:pt idx="528">
                  <c:v>42150</c:v>
                </c:pt>
                <c:pt idx="529">
                  <c:v>42149</c:v>
                </c:pt>
                <c:pt idx="530">
                  <c:v>42146</c:v>
                </c:pt>
                <c:pt idx="531">
                  <c:v>42145</c:v>
                </c:pt>
                <c:pt idx="532">
                  <c:v>42144</c:v>
                </c:pt>
                <c:pt idx="533">
                  <c:v>42143</c:v>
                </c:pt>
                <c:pt idx="534">
                  <c:v>42142</c:v>
                </c:pt>
                <c:pt idx="535">
                  <c:v>42139</c:v>
                </c:pt>
                <c:pt idx="536">
                  <c:v>42138</c:v>
                </c:pt>
                <c:pt idx="537">
                  <c:v>42137</c:v>
                </c:pt>
                <c:pt idx="538">
                  <c:v>42136</c:v>
                </c:pt>
                <c:pt idx="539">
                  <c:v>42135</c:v>
                </c:pt>
                <c:pt idx="540">
                  <c:v>42132</c:v>
                </c:pt>
                <c:pt idx="541">
                  <c:v>42131</c:v>
                </c:pt>
                <c:pt idx="542">
                  <c:v>42130</c:v>
                </c:pt>
                <c:pt idx="543">
                  <c:v>42129</c:v>
                </c:pt>
                <c:pt idx="544">
                  <c:v>42128</c:v>
                </c:pt>
                <c:pt idx="545">
                  <c:v>42125</c:v>
                </c:pt>
                <c:pt idx="546">
                  <c:v>42124</c:v>
                </c:pt>
                <c:pt idx="547">
                  <c:v>42123</c:v>
                </c:pt>
                <c:pt idx="548">
                  <c:v>42122</c:v>
                </c:pt>
                <c:pt idx="549">
                  <c:v>42121</c:v>
                </c:pt>
                <c:pt idx="550">
                  <c:v>42118</c:v>
                </c:pt>
                <c:pt idx="551">
                  <c:v>42117</c:v>
                </c:pt>
                <c:pt idx="552">
                  <c:v>42116</c:v>
                </c:pt>
                <c:pt idx="553">
                  <c:v>42115</c:v>
                </c:pt>
                <c:pt idx="554">
                  <c:v>42114</c:v>
                </c:pt>
                <c:pt idx="555">
                  <c:v>42111</c:v>
                </c:pt>
                <c:pt idx="556">
                  <c:v>42110</c:v>
                </c:pt>
                <c:pt idx="557">
                  <c:v>42109</c:v>
                </c:pt>
                <c:pt idx="558">
                  <c:v>42108</c:v>
                </c:pt>
                <c:pt idx="559">
                  <c:v>42107</c:v>
                </c:pt>
                <c:pt idx="560">
                  <c:v>42104</c:v>
                </c:pt>
                <c:pt idx="561">
                  <c:v>42103</c:v>
                </c:pt>
                <c:pt idx="562">
                  <c:v>42102</c:v>
                </c:pt>
                <c:pt idx="563">
                  <c:v>42101</c:v>
                </c:pt>
                <c:pt idx="564">
                  <c:v>42100</c:v>
                </c:pt>
                <c:pt idx="565">
                  <c:v>42097</c:v>
                </c:pt>
                <c:pt idx="566">
                  <c:v>42096</c:v>
                </c:pt>
                <c:pt idx="567">
                  <c:v>42095</c:v>
                </c:pt>
                <c:pt idx="568">
                  <c:v>42094</c:v>
                </c:pt>
                <c:pt idx="569">
                  <c:v>42093</c:v>
                </c:pt>
                <c:pt idx="570">
                  <c:v>42090</c:v>
                </c:pt>
                <c:pt idx="571">
                  <c:v>42089</c:v>
                </c:pt>
                <c:pt idx="572">
                  <c:v>42088</c:v>
                </c:pt>
                <c:pt idx="573">
                  <c:v>42087</c:v>
                </c:pt>
                <c:pt idx="574">
                  <c:v>42086</c:v>
                </c:pt>
                <c:pt idx="575">
                  <c:v>42083</c:v>
                </c:pt>
                <c:pt idx="576">
                  <c:v>42082</c:v>
                </c:pt>
                <c:pt idx="577">
                  <c:v>42081</c:v>
                </c:pt>
                <c:pt idx="578">
                  <c:v>42080</c:v>
                </c:pt>
                <c:pt idx="579">
                  <c:v>42079</c:v>
                </c:pt>
                <c:pt idx="580">
                  <c:v>42076</c:v>
                </c:pt>
                <c:pt idx="581">
                  <c:v>42075</c:v>
                </c:pt>
                <c:pt idx="582">
                  <c:v>42074</c:v>
                </c:pt>
                <c:pt idx="583">
                  <c:v>42073</c:v>
                </c:pt>
                <c:pt idx="584">
                  <c:v>42072</c:v>
                </c:pt>
                <c:pt idx="585">
                  <c:v>42069</c:v>
                </c:pt>
                <c:pt idx="586">
                  <c:v>42068</c:v>
                </c:pt>
                <c:pt idx="587">
                  <c:v>42067</c:v>
                </c:pt>
                <c:pt idx="588">
                  <c:v>42066</c:v>
                </c:pt>
                <c:pt idx="589">
                  <c:v>42065</c:v>
                </c:pt>
                <c:pt idx="590">
                  <c:v>42062</c:v>
                </c:pt>
                <c:pt idx="591">
                  <c:v>42061</c:v>
                </c:pt>
                <c:pt idx="592">
                  <c:v>42060</c:v>
                </c:pt>
                <c:pt idx="593">
                  <c:v>42059</c:v>
                </c:pt>
                <c:pt idx="594">
                  <c:v>42058</c:v>
                </c:pt>
                <c:pt idx="595">
                  <c:v>42055</c:v>
                </c:pt>
                <c:pt idx="596">
                  <c:v>42054</c:v>
                </c:pt>
                <c:pt idx="597">
                  <c:v>42053</c:v>
                </c:pt>
                <c:pt idx="598">
                  <c:v>42052</c:v>
                </c:pt>
                <c:pt idx="599">
                  <c:v>42051</c:v>
                </c:pt>
                <c:pt idx="600">
                  <c:v>42048</c:v>
                </c:pt>
                <c:pt idx="601">
                  <c:v>42047</c:v>
                </c:pt>
                <c:pt idx="602">
                  <c:v>42046</c:v>
                </c:pt>
                <c:pt idx="603">
                  <c:v>42045</c:v>
                </c:pt>
                <c:pt idx="604">
                  <c:v>42044</c:v>
                </c:pt>
                <c:pt idx="605">
                  <c:v>42041</c:v>
                </c:pt>
                <c:pt idx="606">
                  <c:v>42040</c:v>
                </c:pt>
                <c:pt idx="607">
                  <c:v>42039</c:v>
                </c:pt>
                <c:pt idx="608">
                  <c:v>42038</c:v>
                </c:pt>
                <c:pt idx="609">
                  <c:v>42037</c:v>
                </c:pt>
                <c:pt idx="610">
                  <c:v>42034</c:v>
                </c:pt>
                <c:pt idx="611">
                  <c:v>42033</c:v>
                </c:pt>
                <c:pt idx="612">
                  <c:v>42032</c:v>
                </c:pt>
                <c:pt idx="613">
                  <c:v>42031</c:v>
                </c:pt>
                <c:pt idx="614">
                  <c:v>42030</c:v>
                </c:pt>
                <c:pt idx="615">
                  <c:v>42027</c:v>
                </c:pt>
                <c:pt idx="616">
                  <c:v>42026</c:v>
                </c:pt>
                <c:pt idx="617">
                  <c:v>42025</c:v>
                </c:pt>
                <c:pt idx="618">
                  <c:v>42024</c:v>
                </c:pt>
                <c:pt idx="619">
                  <c:v>42023</c:v>
                </c:pt>
                <c:pt idx="620">
                  <c:v>42020</c:v>
                </c:pt>
                <c:pt idx="621">
                  <c:v>42019</c:v>
                </c:pt>
                <c:pt idx="622">
                  <c:v>42018</c:v>
                </c:pt>
                <c:pt idx="623">
                  <c:v>42017</c:v>
                </c:pt>
                <c:pt idx="624">
                  <c:v>42016</c:v>
                </c:pt>
                <c:pt idx="625">
                  <c:v>42013</c:v>
                </c:pt>
                <c:pt idx="626">
                  <c:v>42012</c:v>
                </c:pt>
                <c:pt idx="627">
                  <c:v>42011</c:v>
                </c:pt>
                <c:pt idx="628">
                  <c:v>42010</c:v>
                </c:pt>
                <c:pt idx="629">
                  <c:v>42009</c:v>
                </c:pt>
                <c:pt idx="630">
                  <c:v>42006</c:v>
                </c:pt>
                <c:pt idx="631">
                  <c:v>42004</c:v>
                </c:pt>
                <c:pt idx="632">
                  <c:v>42003</c:v>
                </c:pt>
                <c:pt idx="633">
                  <c:v>42002</c:v>
                </c:pt>
                <c:pt idx="634">
                  <c:v>41999</c:v>
                </c:pt>
                <c:pt idx="635">
                  <c:v>41998</c:v>
                </c:pt>
                <c:pt idx="636">
                  <c:v>41997</c:v>
                </c:pt>
                <c:pt idx="637">
                  <c:v>41996</c:v>
                </c:pt>
                <c:pt idx="638">
                  <c:v>41995</c:v>
                </c:pt>
                <c:pt idx="639">
                  <c:v>41992</c:v>
                </c:pt>
                <c:pt idx="640">
                  <c:v>41991</c:v>
                </c:pt>
                <c:pt idx="641">
                  <c:v>41990</c:v>
                </c:pt>
                <c:pt idx="642">
                  <c:v>41989</c:v>
                </c:pt>
                <c:pt idx="643">
                  <c:v>41988</c:v>
                </c:pt>
                <c:pt idx="644">
                  <c:v>41985</c:v>
                </c:pt>
                <c:pt idx="645">
                  <c:v>41984</c:v>
                </c:pt>
                <c:pt idx="646">
                  <c:v>41983</c:v>
                </c:pt>
                <c:pt idx="647">
                  <c:v>41982</c:v>
                </c:pt>
                <c:pt idx="648">
                  <c:v>41981</c:v>
                </c:pt>
                <c:pt idx="649">
                  <c:v>41978</c:v>
                </c:pt>
                <c:pt idx="650">
                  <c:v>41977</c:v>
                </c:pt>
                <c:pt idx="651">
                  <c:v>41976</c:v>
                </c:pt>
                <c:pt idx="652">
                  <c:v>41975</c:v>
                </c:pt>
                <c:pt idx="653">
                  <c:v>41974</c:v>
                </c:pt>
                <c:pt idx="654">
                  <c:v>41971</c:v>
                </c:pt>
                <c:pt idx="655">
                  <c:v>41970</c:v>
                </c:pt>
                <c:pt idx="656">
                  <c:v>41969</c:v>
                </c:pt>
                <c:pt idx="657">
                  <c:v>41968</c:v>
                </c:pt>
                <c:pt idx="658">
                  <c:v>41967</c:v>
                </c:pt>
                <c:pt idx="659">
                  <c:v>41964</c:v>
                </c:pt>
                <c:pt idx="660">
                  <c:v>41963</c:v>
                </c:pt>
                <c:pt idx="661">
                  <c:v>41962</c:v>
                </c:pt>
                <c:pt idx="662">
                  <c:v>41961</c:v>
                </c:pt>
                <c:pt idx="663">
                  <c:v>41960</c:v>
                </c:pt>
                <c:pt idx="664">
                  <c:v>41957</c:v>
                </c:pt>
                <c:pt idx="665">
                  <c:v>41956</c:v>
                </c:pt>
                <c:pt idx="666">
                  <c:v>41955</c:v>
                </c:pt>
                <c:pt idx="667">
                  <c:v>41954</c:v>
                </c:pt>
                <c:pt idx="668">
                  <c:v>41953</c:v>
                </c:pt>
                <c:pt idx="669">
                  <c:v>41950</c:v>
                </c:pt>
                <c:pt idx="670">
                  <c:v>41949</c:v>
                </c:pt>
                <c:pt idx="671">
                  <c:v>41948</c:v>
                </c:pt>
                <c:pt idx="672">
                  <c:v>41947</c:v>
                </c:pt>
                <c:pt idx="673">
                  <c:v>41946</c:v>
                </c:pt>
                <c:pt idx="674">
                  <c:v>41943</c:v>
                </c:pt>
                <c:pt idx="675">
                  <c:v>41942</c:v>
                </c:pt>
                <c:pt idx="676">
                  <c:v>41941</c:v>
                </c:pt>
                <c:pt idx="677">
                  <c:v>41940</c:v>
                </c:pt>
                <c:pt idx="678">
                  <c:v>41939</c:v>
                </c:pt>
                <c:pt idx="679">
                  <c:v>41936</c:v>
                </c:pt>
                <c:pt idx="680">
                  <c:v>41935</c:v>
                </c:pt>
                <c:pt idx="681">
                  <c:v>41934</c:v>
                </c:pt>
                <c:pt idx="682">
                  <c:v>41933</c:v>
                </c:pt>
                <c:pt idx="683">
                  <c:v>41932</c:v>
                </c:pt>
                <c:pt idx="684">
                  <c:v>41929</c:v>
                </c:pt>
                <c:pt idx="685">
                  <c:v>41928</c:v>
                </c:pt>
                <c:pt idx="686">
                  <c:v>41927</c:v>
                </c:pt>
                <c:pt idx="687">
                  <c:v>41926</c:v>
                </c:pt>
                <c:pt idx="688">
                  <c:v>41925</c:v>
                </c:pt>
                <c:pt idx="689">
                  <c:v>41922</c:v>
                </c:pt>
                <c:pt idx="690">
                  <c:v>41921</c:v>
                </c:pt>
                <c:pt idx="691">
                  <c:v>41920</c:v>
                </c:pt>
                <c:pt idx="692">
                  <c:v>41919</c:v>
                </c:pt>
                <c:pt idx="693">
                  <c:v>41918</c:v>
                </c:pt>
                <c:pt idx="694">
                  <c:v>41915</c:v>
                </c:pt>
                <c:pt idx="695">
                  <c:v>41914</c:v>
                </c:pt>
                <c:pt idx="696">
                  <c:v>41913</c:v>
                </c:pt>
                <c:pt idx="697">
                  <c:v>41912</c:v>
                </c:pt>
                <c:pt idx="698">
                  <c:v>41911</c:v>
                </c:pt>
                <c:pt idx="699">
                  <c:v>41908</c:v>
                </c:pt>
                <c:pt idx="700">
                  <c:v>41907</c:v>
                </c:pt>
                <c:pt idx="701">
                  <c:v>41906</c:v>
                </c:pt>
                <c:pt idx="702">
                  <c:v>41905</c:v>
                </c:pt>
                <c:pt idx="703">
                  <c:v>41904</c:v>
                </c:pt>
                <c:pt idx="704">
                  <c:v>41901</c:v>
                </c:pt>
                <c:pt idx="705">
                  <c:v>41900</c:v>
                </c:pt>
                <c:pt idx="706">
                  <c:v>41899</c:v>
                </c:pt>
                <c:pt idx="707">
                  <c:v>41898</c:v>
                </c:pt>
                <c:pt idx="708">
                  <c:v>41897</c:v>
                </c:pt>
                <c:pt idx="709">
                  <c:v>41894</c:v>
                </c:pt>
                <c:pt idx="710">
                  <c:v>41893</c:v>
                </c:pt>
                <c:pt idx="711">
                  <c:v>41892</c:v>
                </c:pt>
                <c:pt idx="712">
                  <c:v>41891</c:v>
                </c:pt>
                <c:pt idx="713">
                  <c:v>41890</c:v>
                </c:pt>
                <c:pt idx="714">
                  <c:v>41887</c:v>
                </c:pt>
                <c:pt idx="715">
                  <c:v>41886</c:v>
                </c:pt>
                <c:pt idx="716">
                  <c:v>41885</c:v>
                </c:pt>
                <c:pt idx="717">
                  <c:v>41884</c:v>
                </c:pt>
                <c:pt idx="718">
                  <c:v>41883</c:v>
                </c:pt>
                <c:pt idx="719">
                  <c:v>41880</c:v>
                </c:pt>
                <c:pt idx="720">
                  <c:v>41879</c:v>
                </c:pt>
                <c:pt idx="721">
                  <c:v>41878</c:v>
                </c:pt>
                <c:pt idx="722">
                  <c:v>41877</c:v>
                </c:pt>
                <c:pt idx="723">
                  <c:v>41876</c:v>
                </c:pt>
                <c:pt idx="724">
                  <c:v>41873</c:v>
                </c:pt>
                <c:pt idx="725">
                  <c:v>41872</c:v>
                </c:pt>
                <c:pt idx="726">
                  <c:v>41871</c:v>
                </c:pt>
                <c:pt idx="727">
                  <c:v>41870</c:v>
                </c:pt>
                <c:pt idx="728">
                  <c:v>41869</c:v>
                </c:pt>
                <c:pt idx="729">
                  <c:v>41866</c:v>
                </c:pt>
                <c:pt idx="730">
                  <c:v>41865</c:v>
                </c:pt>
                <c:pt idx="731">
                  <c:v>41864</c:v>
                </c:pt>
                <c:pt idx="732">
                  <c:v>41863</c:v>
                </c:pt>
                <c:pt idx="733">
                  <c:v>41862</c:v>
                </c:pt>
                <c:pt idx="734">
                  <c:v>41859</c:v>
                </c:pt>
                <c:pt idx="735">
                  <c:v>41858</c:v>
                </c:pt>
                <c:pt idx="736">
                  <c:v>41857</c:v>
                </c:pt>
                <c:pt idx="737">
                  <c:v>41856</c:v>
                </c:pt>
                <c:pt idx="738">
                  <c:v>41855</c:v>
                </c:pt>
                <c:pt idx="739">
                  <c:v>41852</c:v>
                </c:pt>
                <c:pt idx="740">
                  <c:v>41851</c:v>
                </c:pt>
                <c:pt idx="741">
                  <c:v>41850</c:v>
                </c:pt>
                <c:pt idx="742">
                  <c:v>41849</c:v>
                </c:pt>
                <c:pt idx="743">
                  <c:v>41848</c:v>
                </c:pt>
                <c:pt idx="744">
                  <c:v>41845</c:v>
                </c:pt>
                <c:pt idx="745">
                  <c:v>41844</c:v>
                </c:pt>
                <c:pt idx="746">
                  <c:v>41843</c:v>
                </c:pt>
                <c:pt idx="747">
                  <c:v>41842</c:v>
                </c:pt>
                <c:pt idx="748">
                  <c:v>41841</c:v>
                </c:pt>
                <c:pt idx="749">
                  <c:v>41838</c:v>
                </c:pt>
                <c:pt idx="750">
                  <c:v>41837</c:v>
                </c:pt>
                <c:pt idx="751">
                  <c:v>41836</c:v>
                </c:pt>
                <c:pt idx="752">
                  <c:v>41835</c:v>
                </c:pt>
                <c:pt idx="753">
                  <c:v>41834</c:v>
                </c:pt>
                <c:pt idx="754">
                  <c:v>41831</c:v>
                </c:pt>
                <c:pt idx="755">
                  <c:v>41830</c:v>
                </c:pt>
                <c:pt idx="756">
                  <c:v>41829</c:v>
                </c:pt>
                <c:pt idx="757">
                  <c:v>41828</c:v>
                </c:pt>
                <c:pt idx="758">
                  <c:v>41827</c:v>
                </c:pt>
                <c:pt idx="759">
                  <c:v>41824</c:v>
                </c:pt>
                <c:pt idx="760">
                  <c:v>41823</c:v>
                </c:pt>
                <c:pt idx="761">
                  <c:v>41822</c:v>
                </c:pt>
                <c:pt idx="762">
                  <c:v>41821</c:v>
                </c:pt>
                <c:pt idx="763">
                  <c:v>41820</c:v>
                </c:pt>
                <c:pt idx="764">
                  <c:v>41817</c:v>
                </c:pt>
                <c:pt idx="765">
                  <c:v>41816</c:v>
                </c:pt>
                <c:pt idx="766">
                  <c:v>41815</c:v>
                </c:pt>
                <c:pt idx="767">
                  <c:v>41814</c:v>
                </c:pt>
                <c:pt idx="768">
                  <c:v>41813</c:v>
                </c:pt>
                <c:pt idx="769">
                  <c:v>41810</c:v>
                </c:pt>
                <c:pt idx="770">
                  <c:v>41809</c:v>
                </c:pt>
                <c:pt idx="771">
                  <c:v>41808</c:v>
                </c:pt>
                <c:pt idx="772">
                  <c:v>41807</c:v>
                </c:pt>
                <c:pt idx="773">
                  <c:v>41806</c:v>
                </c:pt>
                <c:pt idx="774">
                  <c:v>41803</c:v>
                </c:pt>
                <c:pt idx="775">
                  <c:v>41802</c:v>
                </c:pt>
                <c:pt idx="776">
                  <c:v>41801</c:v>
                </c:pt>
                <c:pt idx="777">
                  <c:v>41800</c:v>
                </c:pt>
                <c:pt idx="778">
                  <c:v>41799</c:v>
                </c:pt>
                <c:pt idx="779">
                  <c:v>41796</c:v>
                </c:pt>
                <c:pt idx="780">
                  <c:v>41795</c:v>
                </c:pt>
                <c:pt idx="781">
                  <c:v>41794</c:v>
                </c:pt>
                <c:pt idx="782">
                  <c:v>41793</c:v>
                </c:pt>
                <c:pt idx="783">
                  <c:v>41792</c:v>
                </c:pt>
                <c:pt idx="784">
                  <c:v>41789</c:v>
                </c:pt>
                <c:pt idx="785">
                  <c:v>41788</c:v>
                </c:pt>
                <c:pt idx="786">
                  <c:v>41787</c:v>
                </c:pt>
                <c:pt idx="787">
                  <c:v>41786</c:v>
                </c:pt>
                <c:pt idx="788">
                  <c:v>41785</c:v>
                </c:pt>
                <c:pt idx="789">
                  <c:v>41782</c:v>
                </c:pt>
                <c:pt idx="790">
                  <c:v>41781</c:v>
                </c:pt>
                <c:pt idx="791">
                  <c:v>41780</c:v>
                </c:pt>
                <c:pt idx="792">
                  <c:v>41779</c:v>
                </c:pt>
                <c:pt idx="793">
                  <c:v>41778</c:v>
                </c:pt>
                <c:pt idx="794">
                  <c:v>41775</c:v>
                </c:pt>
                <c:pt idx="795">
                  <c:v>41774</c:v>
                </c:pt>
                <c:pt idx="796">
                  <c:v>41773</c:v>
                </c:pt>
                <c:pt idx="797">
                  <c:v>41772</c:v>
                </c:pt>
                <c:pt idx="798">
                  <c:v>41771</c:v>
                </c:pt>
                <c:pt idx="799">
                  <c:v>41768</c:v>
                </c:pt>
                <c:pt idx="800">
                  <c:v>41767</c:v>
                </c:pt>
                <c:pt idx="801">
                  <c:v>41766</c:v>
                </c:pt>
                <c:pt idx="802">
                  <c:v>41765</c:v>
                </c:pt>
                <c:pt idx="803">
                  <c:v>41764</c:v>
                </c:pt>
                <c:pt idx="804">
                  <c:v>41761</c:v>
                </c:pt>
                <c:pt idx="805">
                  <c:v>41760</c:v>
                </c:pt>
                <c:pt idx="806">
                  <c:v>41759</c:v>
                </c:pt>
                <c:pt idx="807">
                  <c:v>41758</c:v>
                </c:pt>
                <c:pt idx="808">
                  <c:v>41757</c:v>
                </c:pt>
                <c:pt idx="809">
                  <c:v>41754</c:v>
                </c:pt>
                <c:pt idx="810">
                  <c:v>41753</c:v>
                </c:pt>
                <c:pt idx="811">
                  <c:v>41752</c:v>
                </c:pt>
                <c:pt idx="812">
                  <c:v>41751</c:v>
                </c:pt>
                <c:pt idx="813">
                  <c:v>41750</c:v>
                </c:pt>
                <c:pt idx="814">
                  <c:v>41747</c:v>
                </c:pt>
                <c:pt idx="815">
                  <c:v>41746</c:v>
                </c:pt>
                <c:pt idx="816">
                  <c:v>41745</c:v>
                </c:pt>
                <c:pt idx="817">
                  <c:v>41744</c:v>
                </c:pt>
                <c:pt idx="818">
                  <c:v>41743</c:v>
                </c:pt>
                <c:pt idx="819">
                  <c:v>41740</c:v>
                </c:pt>
                <c:pt idx="820">
                  <c:v>41739</c:v>
                </c:pt>
                <c:pt idx="821">
                  <c:v>41738</c:v>
                </c:pt>
                <c:pt idx="822">
                  <c:v>41737</c:v>
                </c:pt>
                <c:pt idx="823">
                  <c:v>41736</c:v>
                </c:pt>
                <c:pt idx="824">
                  <c:v>41733</c:v>
                </c:pt>
                <c:pt idx="825">
                  <c:v>41732</c:v>
                </c:pt>
                <c:pt idx="826">
                  <c:v>41731</c:v>
                </c:pt>
                <c:pt idx="827">
                  <c:v>41730</c:v>
                </c:pt>
                <c:pt idx="828">
                  <c:v>41729</c:v>
                </c:pt>
                <c:pt idx="829">
                  <c:v>41726</c:v>
                </c:pt>
                <c:pt idx="830">
                  <c:v>41725</c:v>
                </c:pt>
                <c:pt idx="831">
                  <c:v>41724</c:v>
                </c:pt>
                <c:pt idx="832">
                  <c:v>41723</c:v>
                </c:pt>
                <c:pt idx="833">
                  <c:v>41722</c:v>
                </c:pt>
                <c:pt idx="834">
                  <c:v>41719</c:v>
                </c:pt>
                <c:pt idx="835">
                  <c:v>41718</c:v>
                </c:pt>
                <c:pt idx="836">
                  <c:v>41717</c:v>
                </c:pt>
                <c:pt idx="837">
                  <c:v>41716</c:v>
                </c:pt>
                <c:pt idx="838">
                  <c:v>41715</c:v>
                </c:pt>
                <c:pt idx="839">
                  <c:v>41712</c:v>
                </c:pt>
                <c:pt idx="840">
                  <c:v>41711</c:v>
                </c:pt>
                <c:pt idx="841">
                  <c:v>41710</c:v>
                </c:pt>
                <c:pt idx="842">
                  <c:v>41709</c:v>
                </c:pt>
                <c:pt idx="843">
                  <c:v>41708</c:v>
                </c:pt>
                <c:pt idx="844">
                  <c:v>41705</c:v>
                </c:pt>
                <c:pt idx="845">
                  <c:v>41704</c:v>
                </c:pt>
                <c:pt idx="846">
                  <c:v>41703</c:v>
                </c:pt>
                <c:pt idx="847">
                  <c:v>41702</c:v>
                </c:pt>
                <c:pt idx="848">
                  <c:v>41701</c:v>
                </c:pt>
                <c:pt idx="849">
                  <c:v>41698</c:v>
                </c:pt>
                <c:pt idx="850">
                  <c:v>41697</c:v>
                </c:pt>
                <c:pt idx="851">
                  <c:v>41696</c:v>
                </c:pt>
                <c:pt idx="852">
                  <c:v>41695</c:v>
                </c:pt>
                <c:pt idx="853">
                  <c:v>41694</c:v>
                </c:pt>
                <c:pt idx="854">
                  <c:v>41691</c:v>
                </c:pt>
                <c:pt idx="855">
                  <c:v>41690</c:v>
                </c:pt>
                <c:pt idx="856">
                  <c:v>41689</c:v>
                </c:pt>
                <c:pt idx="857">
                  <c:v>41688</c:v>
                </c:pt>
                <c:pt idx="858">
                  <c:v>41687</c:v>
                </c:pt>
                <c:pt idx="859">
                  <c:v>41684</c:v>
                </c:pt>
                <c:pt idx="860">
                  <c:v>41683</c:v>
                </c:pt>
                <c:pt idx="861">
                  <c:v>41682</c:v>
                </c:pt>
                <c:pt idx="862">
                  <c:v>41681</c:v>
                </c:pt>
                <c:pt idx="863">
                  <c:v>41680</c:v>
                </c:pt>
                <c:pt idx="864">
                  <c:v>41677</c:v>
                </c:pt>
                <c:pt idx="865">
                  <c:v>41676</c:v>
                </c:pt>
                <c:pt idx="866">
                  <c:v>41675</c:v>
                </c:pt>
                <c:pt idx="867">
                  <c:v>41674</c:v>
                </c:pt>
                <c:pt idx="868">
                  <c:v>41673</c:v>
                </c:pt>
                <c:pt idx="869">
                  <c:v>41670</c:v>
                </c:pt>
                <c:pt idx="870">
                  <c:v>41669</c:v>
                </c:pt>
                <c:pt idx="871">
                  <c:v>41668</c:v>
                </c:pt>
                <c:pt idx="872">
                  <c:v>41667</c:v>
                </c:pt>
                <c:pt idx="873">
                  <c:v>41666</c:v>
                </c:pt>
                <c:pt idx="874">
                  <c:v>41663</c:v>
                </c:pt>
                <c:pt idx="875">
                  <c:v>41662</c:v>
                </c:pt>
                <c:pt idx="876">
                  <c:v>41661</c:v>
                </c:pt>
                <c:pt idx="877">
                  <c:v>41660</c:v>
                </c:pt>
                <c:pt idx="878">
                  <c:v>41659</c:v>
                </c:pt>
                <c:pt idx="879">
                  <c:v>41656</c:v>
                </c:pt>
                <c:pt idx="880">
                  <c:v>41655</c:v>
                </c:pt>
                <c:pt idx="881">
                  <c:v>41654</c:v>
                </c:pt>
                <c:pt idx="882">
                  <c:v>41653</c:v>
                </c:pt>
                <c:pt idx="883">
                  <c:v>41652</c:v>
                </c:pt>
                <c:pt idx="884">
                  <c:v>41649</c:v>
                </c:pt>
                <c:pt idx="885">
                  <c:v>41648</c:v>
                </c:pt>
                <c:pt idx="886">
                  <c:v>41647</c:v>
                </c:pt>
                <c:pt idx="887">
                  <c:v>41646</c:v>
                </c:pt>
                <c:pt idx="888">
                  <c:v>41645</c:v>
                </c:pt>
                <c:pt idx="889">
                  <c:v>41642</c:v>
                </c:pt>
                <c:pt idx="890">
                  <c:v>41641</c:v>
                </c:pt>
                <c:pt idx="891">
                  <c:v>41639</c:v>
                </c:pt>
                <c:pt idx="892">
                  <c:v>41638</c:v>
                </c:pt>
                <c:pt idx="893">
                  <c:v>41635</c:v>
                </c:pt>
                <c:pt idx="894">
                  <c:v>41634</c:v>
                </c:pt>
                <c:pt idx="895">
                  <c:v>41633</c:v>
                </c:pt>
                <c:pt idx="896">
                  <c:v>41632</c:v>
                </c:pt>
                <c:pt idx="897">
                  <c:v>41631</c:v>
                </c:pt>
                <c:pt idx="898">
                  <c:v>41628</c:v>
                </c:pt>
                <c:pt idx="899">
                  <c:v>41627</c:v>
                </c:pt>
                <c:pt idx="900">
                  <c:v>41626</c:v>
                </c:pt>
                <c:pt idx="901">
                  <c:v>41625</c:v>
                </c:pt>
                <c:pt idx="902">
                  <c:v>41624</c:v>
                </c:pt>
                <c:pt idx="903">
                  <c:v>41621</c:v>
                </c:pt>
                <c:pt idx="904">
                  <c:v>41620</c:v>
                </c:pt>
                <c:pt idx="905">
                  <c:v>41619</c:v>
                </c:pt>
                <c:pt idx="906">
                  <c:v>41618</c:v>
                </c:pt>
                <c:pt idx="907">
                  <c:v>41617</c:v>
                </c:pt>
                <c:pt idx="908">
                  <c:v>41614</c:v>
                </c:pt>
                <c:pt idx="909">
                  <c:v>41613</c:v>
                </c:pt>
                <c:pt idx="910">
                  <c:v>41612</c:v>
                </c:pt>
                <c:pt idx="911">
                  <c:v>41611</c:v>
                </c:pt>
                <c:pt idx="912">
                  <c:v>41610</c:v>
                </c:pt>
                <c:pt idx="913">
                  <c:v>41607</c:v>
                </c:pt>
                <c:pt idx="914">
                  <c:v>41606</c:v>
                </c:pt>
                <c:pt idx="915">
                  <c:v>41605</c:v>
                </c:pt>
                <c:pt idx="916">
                  <c:v>41604</c:v>
                </c:pt>
                <c:pt idx="917">
                  <c:v>41603</c:v>
                </c:pt>
                <c:pt idx="918">
                  <c:v>41600</c:v>
                </c:pt>
                <c:pt idx="919">
                  <c:v>41599</c:v>
                </c:pt>
                <c:pt idx="920">
                  <c:v>41598</c:v>
                </c:pt>
                <c:pt idx="921">
                  <c:v>41597</c:v>
                </c:pt>
                <c:pt idx="922">
                  <c:v>41596</c:v>
                </c:pt>
                <c:pt idx="923">
                  <c:v>41593</c:v>
                </c:pt>
                <c:pt idx="924">
                  <c:v>41592</c:v>
                </c:pt>
                <c:pt idx="925">
                  <c:v>41591</c:v>
                </c:pt>
                <c:pt idx="926">
                  <c:v>41590</c:v>
                </c:pt>
                <c:pt idx="927">
                  <c:v>41589</c:v>
                </c:pt>
                <c:pt idx="928">
                  <c:v>41586</c:v>
                </c:pt>
                <c:pt idx="929">
                  <c:v>41585</c:v>
                </c:pt>
                <c:pt idx="930">
                  <c:v>41584</c:v>
                </c:pt>
                <c:pt idx="931">
                  <c:v>41583</c:v>
                </c:pt>
                <c:pt idx="932">
                  <c:v>41582</c:v>
                </c:pt>
                <c:pt idx="933">
                  <c:v>41579</c:v>
                </c:pt>
                <c:pt idx="934">
                  <c:v>41578</c:v>
                </c:pt>
                <c:pt idx="935">
                  <c:v>41577</c:v>
                </c:pt>
                <c:pt idx="936">
                  <c:v>41576</c:v>
                </c:pt>
                <c:pt idx="937">
                  <c:v>41575</c:v>
                </c:pt>
                <c:pt idx="938">
                  <c:v>41572</c:v>
                </c:pt>
                <c:pt idx="939">
                  <c:v>41571</c:v>
                </c:pt>
                <c:pt idx="940">
                  <c:v>41570</c:v>
                </c:pt>
                <c:pt idx="941">
                  <c:v>41569</c:v>
                </c:pt>
                <c:pt idx="942">
                  <c:v>41568</c:v>
                </c:pt>
                <c:pt idx="943">
                  <c:v>41565</c:v>
                </c:pt>
                <c:pt idx="944">
                  <c:v>41564</c:v>
                </c:pt>
                <c:pt idx="945">
                  <c:v>41563</c:v>
                </c:pt>
                <c:pt idx="946">
                  <c:v>41562</c:v>
                </c:pt>
                <c:pt idx="947">
                  <c:v>41561</c:v>
                </c:pt>
                <c:pt idx="948">
                  <c:v>41558</c:v>
                </c:pt>
                <c:pt idx="949">
                  <c:v>41557</c:v>
                </c:pt>
                <c:pt idx="950">
                  <c:v>41556</c:v>
                </c:pt>
                <c:pt idx="951">
                  <c:v>41555</c:v>
                </c:pt>
                <c:pt idx="952">
                  <c:v>41554</c:v>
                </c:pt>
                <c:pt idx="953">
                  <c:v>41551</c:v>
                </c:pt>
                <c:pt idx="954">
                  <c:v>41550</c:v>
                </c:pt>
                <c:pt idx="955">
                  <c:v>41549</c:v>
                </c:pt>
                <c:pt idx="956">
                  <c:v>41548</c:v>
                </c:pt>
                <c:pt idx="957">
                  <c:v>41547</c:v>
                </c:pt>
                <c:pt idx="958">
                  <c:v>41544</c:v>
                </c:pt>
                <c:pt idx="959">
                  <c:v>41543</c:v>
                </c:pt>
                <c:pt idx="960">
                  <c:v>41542</c:v>
                </c:pt>
                <c:pt idx="961">
                  <c:v>41541</c:v>
                </c:pt>
                <c:pt idx="962">
                  <c:v>41540</c:v>
                </c:pt>
                <c:pt idx="963">
                  <c:v>41537</c:v>
                </c:pt>
                <c:pt idx="964">
                  <c:v>41536</c:v>
                </c:pt>
                <c:pt idx="965">
                  <c:v>41535</c:v>
                </c:pt>
                <c:pt idx="966">
                  <c:v>41534</c:v>
                </c:pt>
                <c:pt idx="967">
                  <c:v>41533</c:v>
                </c:pt>
                <c:pt idx="968">
                  <c:v>41530</c:v>
                </c:pt>
                <c:pt idx="969">
                  <c:v>41529</c:v>
                </c:pt>
                <c:pt idx="970">
                  <c:v>41528</c:v>
                </c:pt>
                <c:pt idx="971">
                  <c:v>41527</c:v>
                </c:pt>
                <c:pt idx="972">
                  <c:v>41526</c:v>
                </c:pt>
                <c:pt idx="973">
                  <c:v>41523</c:v>
                </c:pt>
                <c:pt idx="974">
                  <c:v>41522</c:v>
                </c:pt>
                <c:pt idx="975">
                  <c:v>41521</c:v>
                </c:pt>
                <c:pt idx="976">
                  <c:v>41520</c:v>
                </c:pt>
                <c:pt idx="977">
                  <c:v>41519</c:v>
                </c:pt>
                <c:pt idx="978">
                  <c:v>41516</c:v>
                </c:pt>
                <c:pt idx="979">
                  <c:v>41515</c:v>
                </c:pt>
                <c:pt idx="980">
                  <c:v>41514</c:v>
                </c:pt>
                <c:pt idx="981">
                  <c:v>41513</c:v>
                </c:pt>
                <c:pt idx="982">
                  <c:v>41512</c:v>
                </c:pt>
                <c:pt idx="983">
                  <c:v>41509</c:v>
                </c:pt>
                <c:pt idx="984">
                  <c:v>41508</c:v>
                </c:pt>
                <c:pt idx="985">
                  <c:v>41507</c:v>
                </c:pt>
                <c:pt idx="986">
                  <c:v>41506</c:v>
                </c:pt>
                <c:pt idx="987">
                  <c:v>41505</c:v>
                </c:pt>
                <c:pt idx="988">
                  <c:v>41502</c:v>
                </c:pt>
                <c:pt idx="989">
                  <c:v>41501</c:v>
                </c:pt>
                <c:pt idx="990">
                  <c:v>41500</c:v>
                </c:pt>
                <c:pt idx="991">
                  <c:v>41499</c:v>
                </c:pt>
                <c:pt idx="992">
                  <c:v>41498</c:v>
                </c:pt>
                <c:pt idx="993">
                  <c:v>41495</c:v>
                </c:pt>
                <c:pt idx="994">
                  <c:v>41494</c:v>
                </c:pt>
                <c:pt idx="995">
                  <c:v>41493</c:v>
                </c:pt>
                <c:pt idx="996">
                  <c:v>41492</c:v>
                </c:pt>
                <c:pt idx="997">
                  <c:v>41491</c:v>
                </c:pt>
                <c:pt idx="998">
                  <c:v>41488</c:v>
                </c:pt>
                <c:pt idx="999">
                  <c:v>41487</c:v>
                </c:pt>
                <c:pt idx="1000">
                  <c:v>41486</c:v>
                </c:pt>
                <c:pt idx="1001">
                  <c:v>41485</c:v>
                </c:pt>
                <c:pt idx="1002">
                  <c:v>41484</c:v>
                </c:pt>
                <c:pt idx="1003">
                  <c:v>41481</c:v>
                </c:pt>
                <c:pt idx="1004">
                  <c:v>41480</c:v>
                </c:pt>
                <c:pt idx="1005">
                  <c:v>41479</c:v>
                </c:pt>
                <c:pt idx="1006">
                  <c:v>41478</c:v>
                </c:pt>
                <c:pt idx="1007">
                  <c:v>41477</c:v>
                </c:pt>
                <c:pt idx="1008">
                  <c:v>41474</c:v>
                </c:pt>
                <c:pt idx="1009">
                  <c:v>41473</c:v>
                </c:pt>
                <c:pt idx="1010">
                  <c:v>41472</c:v>
                </c:pt>
                <c:pt idx="1011">
                  <c:v>41471</c:v>
                </c:pt>
                <c:pt idx="1012">
                  <c:v>41470</c:v>
                </c:pt>
                <c:pt idx="1013">
                  <c:v>41467</c:v>
                </c:pt>
                <c:pt idx="1014">
                  <c:v>41466</c:v>
                </c:pt>
                <c:pt idx="1015">
                  <c:v>41465</c:v>
                </c:pt>
                <c:pt idx="1016">
                  <c:v>41464</c:v>
                </c:pt>
                <c:pt idx="1017">
                  <c:v>41463</c:v>
                </c:pt>
                <c:pt idx="1018">
                  <c:v>41460</c:v>
                </c:pt>
                <c:pt idx="1019">
                  <c:v>41459</c:v>
                </c:pt>
                <c:pt idx="1020">
                  <c:v>41458</c:v>
                </c:pt>
                <c:pt idx="1021">
                  <c:v>41457</c:v>
                </c:pt>
                <c:pt idx="1022">
                  <c:v>41456</c:v>
                </c:pt>
                <c:pt idx="1023">
                  <c:v>41453</c:v>
                </c:pt>
                <c:pt idx="1024">
                  <c:v>41452</c:v>
                </c:pt>
                <c:pt idx="1025">
                  <c:v>41451</c:v>
                </c:pt>
                <c:pt idx="1026">
                  <c:v>41450</c:v>
                </c:pt>
                <c:pt idx="1027">
                  <c:v>41449</c:v>
                </c:pt>
                <c:pt idx="1028">
                  <c:v>41446</c:v>
                </c:pt>
                <c:pt idx="1029">
                  <c:v>41445</c:v>
                </c:pt>
                <c:pt idx="1030">
                  <c:v>41444</c:v>
                </c:pt>
                <c:pt idx="1031">
                  <c:v>41443</c:v>
                </c:pt>
                <c:pt idx="1032">
                  <c:v>41442</c:v>
                </c:pt>
                <c:pt idx="1033">
                  <c:v>41439</c:v>
                </c:pt>
                <c:pt idx="1034">
                  <c:v>41438</c:v>
                </c:pt>
                <c:pt idx="1035">
                  <c:v>41437</c:v>
                </c:pt>
                <c:pt idx="1036">
                  <c:v>41436</c:v>
                </c:pt>
                <c:pt idx="1037">
                  <c:v>41435</c:v>
                </c:pt>
                <c:pt idx="1038">
                  <c:v>41432</c:v>
                </c:pt>
                <c:pt idx="1039">
                  <c:v>41431</c:v>
                </c:pt>
                <c:pt idx="1040">
                  <c:v>41430</c:v>
                </c:pt>
                <c:pt idx="1041">
                  <c:v>41429</c:v>
                </c:pt>
                <c:pt idx="1042">
                  <c:v>41428</c:v>
                </c:pt>
                <c:pt idx="1043">
                  <c:v>41425</c:v>
                </c:pt>
                <c:pt idx="1044">
                  <c:v>41424</c:v>
                </c:pt>
                <c:pt idx="1045">
                  <c:v>41423</c:v>
                </c:pt>
                <c:pt idx="1046">
                  <c:v>41422</c:v>
                </c:pt>
                <c:pt idx="1047">
                  <c:v>41421</c:v>
                </c:pt>
                <c:pt idx="1048">
                  <c:v>41418</c:v>
                </c:pt>
                <c:pt idx="1049">
                  <c:v>41417</c:v>
                </c:pt>
                <c:pt idx="1050">
                  <c:v>41416</c:v>
                </c:pt>
                <c:pt idx="1051">
                  <c:v>41415</c:v>
                </c:pt>
                <c:pt idx="1052">
                  <c:v>41414</c:v>
                </c:pt>
                <c:pt idx="1053">
                  <c:v>41411</c:v>
                </c:pt>
                <c:pt idx="1054">
                  <c:v>41410</c:v>
                </c:pt>
                <c:pt idx="1055">
                  <c:v>41409</c:v>
                </c:pt>
                <c:pt idx="1056">
                  <c:v>41408</c:v>
                </c:pt>
                <c:pt idx="1057">
                  <c:v>41407</c:v>
                </c:pt>
                <c:pt idx="1058">
                  <c:v>41404</c:v>
                </c:pt>
                <c:pt idx="1059">
                  <c:v>41403</c:v>
                </c:pt>
                <c:pt idx="1060">
                  <c:v>41402</c:v>
                </c:pt>
                <c:pt idx="1061">
                  <c:v>41401</c:v>
                </c:pt>
                <c:pt idx="1062">
                  <c:v>41400</c:v>
                </c:pt>
                <c:pt idx="1063">
                  <c:v>41397</c:v>
                </c:pt>
                <c:pt idx="1064">
                  <c:v>41396</c:v>
                </c:pt>
                <c:pt idx="1065">
                  <c:v>41395</c:v>
                </c:pt>
                <c:pt idx="1066">
                  <c:v>41394</c:v>
                </c:pt>
                <c:pt idx="1067">
                  <c:v>41393</c:v>
                </c:pt>
                <c:pt idx="1068">
                  <c:v>41390</c:v>
                </c:pt>
                <c:pt idx="1069">
                  <c:v>41389</c:v>
                </c:pt>
                <c:pt idx="1070">
                  <c:v>41388</c:v>
                </c:pt>
                <c:pt idx="1071">
                  <c:v>41387</c:v>
                </c:pt>
                <c:pt idx="1072">
                  <c:v>41386</c:v>
                </c:pt>
                <c:pt idx="1073">
                  <c:v>41383</c:v>
                </c:pt>
                <c:pt idx="1074">
                  <c:v>41382</c:v>
                </c:pt>
                <c:pt idx="1075">
                  <c:v>41381</c:v>
                </c:pt>
                <c:pt idx="1076">
                  <c:v>41380</c:v>
                </c:pt>
                <c:pt idx="1077">
                  <c:v>41379</c:v>
                </c:pt>
                <c:pt idx="1078">
                  <c:v>41376</c:v>
                </c:pt>
                <c:pt idx="1079">
                  <c:v>41375</c:v>
                </c:pt>
                <c:pt idx="1080">
                  <c:v>41374</c:v>
                </c:pt>
                <c:pt idx="1081">
                  <c:v>41373</c:v>
                </c:pt>
                <c:pt idx="1082">
                  <c:v>41372</c:v>
                </c:pt>
                <c:pt idx="1083">
                  <c:v>41369</c:v>
                </c:pt>
                <c:pt idx="1084">
                  <c:v>41368</c:v>
                </c:pt>
                <c:pt idx="1085">
                  <c:v>41367</c:v>
                </c:pt>
                <c:pt idx="1086">
                  <c:v>41366</c:v>
                </c:pt>
                <c:pt idx="1087">
                  <c:v>41365</c:v>
                </c:pt>
                <c:pt idx="1088">
                  <c:v>41362</c:v>
                </c:pt>
                <c:pt idx="1089">
                  <c:v>41361</c:v>
                </c:pt>
                <c:pt idx="1090">
                  <c:v>41360</c:v>
                </c:pt>
                <c:pt idx="1091">
                  <c:v>41359</c:v>
                </c:pt>
                <c:pt idx="1092">
                  <c:v>41358</c:v>
                </c:pt>
                <c:pt idx="1093">
                  <c:v>41355</c:v>
                </c:pt>
                <c:pt idx="1094">
                  <c:v>41354</c:v>
                </c:pt>
                <c:pt idx="1095">
                  <c:v>41353</c:v>
                </c:pt>
                <c:pt idx="1096">
                  <c:v>41352</c:v>
                </c:pt>
                <c:pt idx="1097">
                  <c:v>41351</c:v>
                </c:pt>
                <c:pt idx="1098">
                  <c:v>41348</c:v>
                </c:pt>
                <c:pt idx="1099">
                  <c:v>41347</c:v>
                </c:pt>
                <c:pt idx="1100">
                  <c:v>41346</c:v>
                </c:pt>
                <c:pt idx="1101">
                  <c:v>41345</c:v>
                </c:pt>
                <c:pt idx="1102">
                  <c:v>41344</c:v>
                </c:pt>
                <c:pt idx="1103">
                  <c:v>41341</c:v>
                </c:pt>
                <c:pt idx="1104">
                  <c:v>41340</c:v>
                </c:pt>
                <c:pt idx="1105">
                  <c:v>41339</c:v>
                </c:pt>
                <c:pt idx="1106">
                  <c:v>41338</c:v>
                </c:pt>
                <c:pt idx="1107">
                  <c:v>41337</c:v>
                </c:pt>
                <c:pt idx="1108">
                  <c:v>41334</c:v>
                </c:pt>
                <c:pt idx="1109">
                  <c:v>41333</c:v>
                </c:pt>
                <c:pt idx="1110">
                  <c:v>41332</c:v>
                </c:pt>
                <c:pt idx="1111">
                  <c:v>41331</c:v>
                </c:pt>
                <c:pt idx="1112">
                  <c:v>41330</c:v>
                </c:pt>
                <c:pt idx="1113">
                  <c:v>41327</c:v>
                </c:pt>
                <c:pt idx="1114">
                  <c:v>41326</c:v>
                </c:pt>
                <c:pt idx="1115">
                  <c:v>41325</c:v>
                </c:pt>
                <c:pt idx="1116">
                  <c:v>41324</c:v>
                </c:pt>
                <c:pt idx="1117">
                  <c:v>41323</c:v>
                </c:pt>
                <c:pt idx="1118">
                  <c:v>41320</c:v>
                </c:pt>
                <c:pt idx="1119">
                  <c:v>41319</c:v>
                </c:pt>
                <c:pt idx="1120">
                  <c:v>41318</c:v>
                </c:pt>
                <c:pt idx="1121">
                  <c:v>41317</c:v>
                </c:pt>
                <c:pt idx="1122">
                  <c:v>41316</c:v>
                </c:pt>
                <c:pt idx="1123">
                  <c:v>41313</c:v>
                </c:pt>
                <c:pt idx="1124">
                  <c:v>41312</c:v>
                </c:pt>
                <c:pt idx="1125">
                  <c:v>41311</c:v>
                </c:pt>
                <c:pt idx="1126">
                  <c:v>41310</c:v>
                </c:pt>
                <c:pt idx="1127">
                  <c:v>41309</c:v>
                </c:pt>
                <c:pt idx="1128">
                  <c:v>41306</c:v>
                </c:pt>
                <c:pt idx="1129">
                  <c:v>41305</c:v>
                </c:pt>
                <c:pt idx="1130">
                  <c:v>41304</c:v>
                </c:pt>
                <c:pt idx="1131">
                  <c:v>41303</c:v>
                </c:pt>
                <c:pt idx="1132">
                  <c:v>41302</c:v>
                </c:pt>
                <c:pt idx="1133">
                  <c:v>41299</c:v>
                </c:pt>
                <c:pt idx="1134">
                  <c:v>41298</c:v>
                </c:pt>
                <c:pt idx="1135">
                  <c:v>41297</c:v>
                </c:pt>
                <c:pt idx="1136">
                  <c:v>41296</c:v>
                </c:pt>
                <c:pt idx="1137">
                  <c:v>41295</c:v>
                </c:pt>
                <c:pt idx="1138">
                  <c:v>41292</c:v>
                </c:pt>
                <c:pt idx="1139">
                  <c:v>41291</c:v>
                </c:pt>
                <c:pt idx="1140">
                  <c:v>41290</c:v>
                </c:pt>
                <c:pt idx="1141">
                  <c:v>41289</c:v>
                </c:pt>
                <c:pt idx="1142">
                  <c:v>41288</c:v>
                </c:pt>
                <c:pt idx="1143">
                  <c:v>41285</c:v>
                </c:pt>
                <c:pt idx="1144">
                  <c:v>41284</c:v>
                </c:pt>
                <c:pt idx="1145">
                  <c:v>41283</c:v>
                </c:pt>
                <c:pt idx="1146">
                  <c:v>41282</c:v>
                </c:pt>
                <c:pt idx="1147">
                  <c:v>41281</c:v>
                </c:pt>
                <c:pt idx="1148">
                  <c:v>41278</c:v>
                </c:pt>
                <c:pt idx="1149">
                  <c:v>41277</c:v>
                </c:pt>
                <c:pt idx="1150">
                  <c:v>41276</c:v>
                </c:pt>
                <c:pt idx="1151">
                  <c:v>41274</c:v>
                </c:pt>
                <c:pt idx="1152">
                  <c:v>41271</c:v>
                </c:pt>
                <c:pt idx="1153">
                  <c:v>41270</c:v>
                </c:pt>
                <c:pt idx="1154">
                  <c:v>41269</c:v>
                </c:pt>
                <c:pt idx="1155">
                  <c:v>41268</c:v>
                </c:pt>
                <c:pt idx="1156">
                  <c:v>41267</c:v>
                </c:pt>
                <c:pt idx="1157">
                  <c:v>41264</c:v>
                </c:pt>
                <c:pt idx="1158">
                  <c:v>41263</c:v>
                </c:pt>
                <c:pt idx="1159">
                  <c:v>41262</c:v>
                </c:pt>
                <c:pt idx="1160">
                  <c:v>41261</c:v>
                </c:pt>
                <c:pt idx="1161">
                  <c:v>41260</c:v>
                </c:pt>
                <c:pt idx="1162">
                  <c:v>41257</c:v>
                </c:pt>
                <c:pt idx="1163">
                  <c:v>41256</c:v>
                </c:pt>
                <c:pt idx="1164">
                  <c:v>41255</c:v>
                </c:pt>
                <c:pt idx="1165">
                  <c:v>41254</c:v>
                </c:pt>
                <c:pt idx="1166">
                  <c:v>41253</c:v>
                </c:pt>
                <c:pt idx="1167">
                  <c:v>41250</c:v>
                </c:pt>
                <c:pt idx="1168">
                  <c:v>41249</c:v>
                </c:pt>
                <c:pt idx="1169">
                  <c:v>41248</c:v>
                </c:pt>
                <c:pt idx="1170">
                  <c:v>41247</c:v>
                </c:pt>
                <c:pt idx="1171">
                  <c:v>41246</c:v>
                </c:pt>
                <c:pt idx="1172">
                  <c:v>41243</c:v>
                </c:pt>
                <c:pt idx="1173">
                  <c:v>41242</c:v>
                </c:pt>
                <c:pt idx="1174">
                  <c:v>41241</c:v>
                </c:pt>
                <c:pt idx="1175">
                  <c:v>41240</c:v>
                </c:pt>
                <c:pt idx="1176">
                  <c:v>41239</c:v>
                </c:pt>
                <c:pt idx="1177">
                  <c:v>41236</c:v>
                </c:pt>
                <c:pt idx="1178">
                  <c:v>41235</c:v>
                </c:pt>
                <c:pt idx="1179">
                  <c:v>41234</c:v>
                </c:pt>
                <c:pt idx="1180">
                  <c:v>41233</c:v>
                </c:pt>
                <c:pt idx="1181">
                  <c:v>41232</c:v>
                </c:pt>
                <c:pt idx="1182">
                  <c:v>41229</c:v>
                </c:pt>
                <c:pt idx="1183">
                  <c:v>41228</c:v>
                </c:pt>
              </c:numCache>
            </c:numRef>
          </c:cat>
          <c:val>
            <c:numRef>
              <c:f>Лист1!$C$2:$C$1185</c:f>
              <c:numCache>
                <c:formatCode>#,##0.00</c:formatCode>
                <c:ptCount val="1184"/>
                <c:pt idx="0">
                  <c:v>272.5</c:v>
                </c:pt>
                <c:pt idx="1">
                  <c:v>272.5</c:v>
                </c:pt>
                <c:pt idx="2">
                  <c:v>275</c:v>
                </c:pt>
                <c:pt idx="3">
                  <c:v>275</c:v>
                </c:pt>
                <c:pt idx="4">
                  <c:v>275</c:v>
                </c:pt>
                <c:pt idx="5">
                  <c:v>280</c:v>
                </c:pt>
                <c:pt idx="6">
                  <c:v>280</c:v>
                </c:pt>
                <c:pt idx="7">
                  <c:v>280</c:v>
                </c:pt>
                <c:pt idx="8">
                  <c:v>280</c:v>
                </c:pt>
                <c:pt idx="9">
                  <c:v>280</c:v>
                </c:pt>
                <c:pt idx="10">
                  <c:v>280</c:v>
                </c:pt>
                <c:pt idx="11">
                  <c:v>280</c:v>
                </c:pt>
                <c:pt idx="12">
                  <c:v>275</c:v>
                </c:pt>
                <c:pt idx="13">
                  <c:v>275</c:v>
                </c:pt>
                <c:pt idx="14">
                  <c:v>275</c:v>
                </c:pt>
                <c:pt idx="15">
                  <c:v>275</c:v>
                </c:pt>
                <c:pt idx="16">
                  <c:v>275</c:v>
                </c:pt>
                <c:pt idx="17">
                  <c:v>275</c:v>
                </c:pt>
                <c:pt idx="18">
                  <c:v>275</c:v>
                </c:pt>
                <c:pt idx="21">
                  <c:v>275</c:v>
                </c:pt>
                <c:pt idx="22">
                  <c:v>275</c:v>
                </c:pt>
                <c:pt idx="23">
                  <c:v>275</c:v>
                </c:pt>
                <c:pt idx="24">
                  <c:v>282.5</c:v>
                </c:pt>
                <c:pt idx="26">
                  <c:v>282.5</c:v>
                </c:pt>
                <c:pt idx="27">
                  <c:v>281.5</c:v>
                </c:pt>
                <c:pt idx="28">
                  <c:v>281.5</c:v>
                </c:pt>
                <c:pt idx="29">
                  <c:v>281.5</c:v>
                </c:pt>
                <c:pt idx="30">
                  <c:v>281.5</c:v>
                </c:pt>
                <c:pt idx="31">
                  <c:v>285</c:v>
                </c:pt>
                <c:pt idx="32">
                  <c:v>285</c:v>
                </c:pt>
                <c:pt idx="33">
                  <c:v>285</c:v>
                </c:pt>
                <c:pt idx="34">
                  <c:v>285</c:v>
                </c:pt>
                <c:pt idx="35">
                  <c:v>285</c:v>
                </c:pt>
                <c:pt idx="36">
                  <c:v>285</c:v>
                </c:pt>
                <c:pt idx="37">
                  <c:v>277.5</c:v>
                </c:pt>
                <c:pt idx="38">
                  <c:v>277.5</c:v>
                </c:pt>
                <c:pt idx="39">
                  <c:v>275</c:v>
                </c:pt>
                <c:pt idx="40">
                  <c:v>265</c:v>
                </c:pt>
                <c:pt idx="41">
                  <c:v>265</c:v>
                </c:pt>
                <c:pt idx="42">
                  <c:v>257.5</c:v>
                </c:pt>
                <c:pt idx="43">
                  <c:v>257.5</c:v>
                </c:pt>
                <c:pt idx="44">
                  <c:v>257.5</c:v>
                </c:pt>
                <c:pt idx="45">
                  <c:v>252.5</c:v>
                </c:pt>
                <c:pt idx="46">
                  <c:v>245</c:v>
                </c:pt>
                <c:pt idx="47">
                  <c:v>245</c:v>
                </c:pt>
                <c:pt idx="48">
                  <c:v>245</c:v>
                </c:pt>
                <c:pt idx="49">
                  <c:v>245</c:v>
                </c:pt>
                <c:pt idx="50">
                  <c:v>245</c:v>
                </c:pt>
                <c:pt idx="51">
                  <c:v>245</c:v>
                </c:pt>
                <c:pt idx="52">
                  <c:v>247.5</c:v>
                </c:pt>
                <c:pt idx="53">
                  <c:v>247.5</c:v>
                </c:pt>
                <c:pt idx="54">
                  <c:v>247.5</c:v>
                </c:pt>
                <c:pt idx="55">
                  <c:v>247.5</c:v>
                </c:pt>
                <c:pt idx="56">
                  <c:v>252.5</c:v>
                </c:pt>
                <c:pt idx="57">
                  <c:v>252.5</c:v>
                </c:pt>
                <c:pt idx="58">
                  <c:v>257.5</c:v>
                </c:pt>
                <c:pt idx="59">
                  <c:v>257.5</c:v>
                </c:pt>
                <c:pt idx="60">
                  <c:v>261</c:v>
                </c:pt>
                <c:pt idx="61">
                  <c:v>261</c:v>
                </c:pt>
                <c:pt idx="62">
                  <c:v>270</c:v>
                </c:pt>
                <c:pt idx="64">
                  <c:v>275</c:v>
                </c:pt>
                <c:pt idx="65">
                  <c:v>275</c:v>
                </c:pt>
                <c:pt idx="66">
                  <c:v>280</c:v>
                </c:pt>
                <c:pt idx="67">
                  <c:v>280</c:v>
                </c:pt>
                <c:pt idx="68">
                  <c:v>285</c:v>
                </c:pt>
                <c:pt idx="69">
                  <c:v>285</c:v>
                </c:pt>
                <c:pt idx="70">
                  <c:v>285</c:v>
                </c:pt>
                <c:pt idx="73">
                  <c:v>285</c:v>
                </c:pt>
                <c:pt idx="74">
                  <c:v>290</c:v>
                </c:pt>
                <c:pt idx="75">
                  <c:v>294</c:v>
                </c:pt>
                <c:pt idx="76">
                  <c:v>294</c:v>
                </c:pt>
                <c:pt idx="77">
                  <c:v>300</c:v>
                </c:pt>
                <c:pt idx="78">
                  <c:v>301</c:v>
                </c:pt>
                <c:pt idx="79">
                  <c:v>301</c:v>
                </c:pt>
                <c:pt idx="80">
                  <c:v>307.5</c:v>
                </c:pt>
                <c:pt idx="81">
                  <c:v>307.5</c:v>
                </c:pt>
                <c:pt idx="82">
                  <c:v>312.5</c:v>
                </c:pt>
                <c:pt idx="83">
                  <c:v>312.5</c:v>
                </c:pt>
                <c:pt idx="84">
                  <c:v>312.5</c:v>
                </c:pt>
                <c:pt idx="85">
                  <c:v>317.5</c:v>
                </c:pt>
                <c:pt idx="86">
                  <c:v>317.5</c:v>
                </c:pt>
                <c:pt idx="87">
                  <c:v>312.5</c:v>
                </c:pt>
                <c:pt idx="88">
                  <c:v>312.5</c:v>
                </c:pt>
                <c:pt idx="89">
                  <c:v>312.5</c:v>
                </c:pt>
                <c:pt idx="90">
                  <c:v>312.5</c:v>
                </c:pt>
                <c:pt idx="91">
                  <c:v>312.5</c:v>
                </c:pt>
                <c:pt idx="92">
                  <c:v>312.5</c:v>
                </c:pt>
                <c:pt idx="93">
                  <c:v>312.5</c:v>
                </c:pt>
                <c:pt idx="94">
                  <c:v>312.5</c:v>
                </c:pt>
                <c:pt idx="95">
                  <c:v>315</c:v>
                </c:pt>
                <c:pt idx="96">
                  <c:v>315</c:v>
                </c:pt>
                <c:pt idx="97">
                  <c:v>315</c:v>
                </c:pt>
                <c:pt idx="98">
                  <c:v>315</c:v>
                </c:pt>
                <c:pt idx="99">
                  <c:v>317.5</c:v>
                </c:pt>
                <c:pt idx="100">
                  <c:v>317.5</c:v>
                </c:pt>
                <c:pt idx="101">
                  <c:v>317.5</c:v>
                </c:pt>
                <c:pt idx="102">
                  <c:v>317.5</c:v>
                </c:pt>
                <c:pt idx="103">
                  <c:v>320</c:v>
                </c:pt>
                <c:pt idx="104">
                  <c:v>317.5</c:v>
                </c:pt>
                <c:pt idx="105">
                  <c:v>317.5</c:v>
                </c:pt>
                <c:pt idx="111">
                  <c:v>315</c:v>
                </c:pt>
                <c:pt idx="112">
                  <c:v>307.5</c:v>
                </c:pt>
                <c:pt idx="113">
                  <c:v>305</c:v>
                </c:pt>
                <c:pt idx="114">
                  <c:v>305</c:v>
                </c:pt>
                <c:pt idx="115">
                  <c:v>305</c:v>
                </c:pt>
                <c:pt idx="116">
                  <c:v>305</c:v>
                </c:pt>
                <c:pt idx="117">
                  <c:v>305</c:v>
                </c:pt>
                <c:pt idx="118">
                  <c:v>305</c:v>
                </c:pt>
                <c:pt idx="119">
                  <c:v>305</c:v>
                </c:pt>
                <c:pt idx="120">
                  <c:v>307.5</c:v>
                </c:pt>
                <c:pt idx="121">
                  <c:v>307.5</c:v>
                </c:pt>
                <c:pt idx="122">
                  <c:v>307.5</c:v>
                </c:pt>
                <c:pt idx="123">
                  <c:v>317.5</c:v>
                </c:pt>
                <c:pt idx="124">
                  <c:v>317.5</c:v>
                </c:pt>
                <c:pt idx="125">
                  <c:v>307.5</c:v>
                </c:pt>
                <c:pt idx="126">
                  <c:v>290</c:v>
                </c:pt>
                <c:pt idx="127">
                  <c:v>290</c:v>
                </c:pt>
                <c:pt idx="128">
                  <c:v>287.5</c:v>
                </c:pt>
                <c:pt idx="129">
                  <c:v>267.5</c:v>
                </c:pt>
                <c:pt idx="130">
                  <c:v>267.5</c:v>
                </c:pt>
                <c:pt idx="131">
                  <c:v>267.5</c:v>
                </c:pt>
                <c:pt idx="132">
                  <c:v>262.5</c:v>
                </c:pt>
                <c:pt idx="133">
                  <c:v>262.5</c:v>
                </c:pt>
                <c:pt idx="134">
                  <c:v>260</c:v>
                </c:pt>
                <c:pt idx="135">
                  <c:v>255</c:v>
                </c:pt>
                <c:pt idx="136">
                  <c:v>252.5</c:v>
                </c:pt>
                <c:pt idx="137">
                  <c:v>247.5</c:v>
                </c:pt>
                <c:pt idx="138">
                  <c:v>247.5</c:v>
                </c:pt>
                <c:pt idx="139">
                  <c:v>247.5</c:v>
                </c:pt>
                <c:pt idx="140">
                  <c:v>250</c:v>
                </c:pt>
                <c:pt idx="141">
                  <c:v>255</c:v>
                </c:pt>
                <c:pt idx="142">
                  <c:v>255</c:v>
                </c:pt>
                <c:pt idx="143">
                  <c:v>255</c:v>
                </c:pt>
                <c:pt idx="144">
                  <c:v>262.5</c:v>
                </c:pt>
                <c:pt idx="145">
                  <c:v>262.5</c:v>
                </c:pt>
                <c:pt idx="146">
                  <c:v>265</c:v>
                </c:pt>
                <c:pt idx="147">
                  <c:v>275</c:v>
                </c:pt>
                <c:pt idx="148">
                  <c:v>280</c:v>
                </c:pt>
                <c:pt idx="149">
                  <c:v>285</c:v>
                </c:pt>
                <c:pt idx="151">
                  <c:v>295</c:v>
                </c:pt>
                <c:pt idx="152">
                  <c:v>297.5</c:v>
                </c:pt>
                <c:pt idx="153">
                  <c:v>297.5</c:v>
                </c:pt>
                <c:pt idx="154">
                  <c:v>307.5</c:v>
                </c:pt>
                <c:pt idx="155">
                  <c:v>307.5</c:v>
                </c:pt>
                <c:pt idx="156">
                  <c:v>307.5</c:v>
                </c:pt>
                <c:pt idx="157">
                  <c:v>307.5</c:v>
                </c:pt>
                <c:pt idx="158">
                  <c:v>307.5</c:v>
                </c:pt>
                <c:pt idx="159">
                  <c:v>305</c:v>
                </c:pt>
                <c:pt idx="160">
                  <c:v>305</c:v>
                </c:pt>
                <c:pt idx="161">
                  <c:v>290</c:v>
                </c:pt>
                <c:pt idx="162">
                  <c:v>285</c:v>
                </c:pt>
                <c:pt idx="163">
                  <c:v>285</c:v>
                </c:pt>
                <c:pt idx="164">
                  <c:v>285</c:v>
                </c:pt>
                <c:pt idx="165">
                  <c:v>285</c:v>
                </c:pt>
                <c:pt idx="166">
                  <c:v>290</c:v>
                </c:pt>
                <c:pt idx="167">
                  <c:v>280</c:v>
                </c:pt>
                <c:pt idx="168">
                  <c:v>280</c:v>
                </c:pt>
                <c:pt idx="169">
                  <c:v>280</c:v>
                </c:pt>
                <c:pt idx="170">
                  <c:v>280</c:v>
                </c:pt>
                <c:pt idx="171">
                  <c:v>277.5</c:v>
                </c:pt>
                <c:pt idx="172">
                  <c:v>272.5</c:v>
                </c:pt>
                <c:pt idx="173">
                  <c:v>272.5</c:v>
                </c:pt>
                <c:pt idx="174">
                  <c:v>240</c:v>
                </c:pt>
                <c:pt idx="175">
                  <c:v>240</c:v>
                </c:pt>
                <c:pt idx="176">
                  <c:v>232.5</c:v>
                </c:pt>
                <c:pt idx="177">
                  <c:v>225</c:v>
                </c:pt>
                <c:pt idx="178">
                  <c:v>225</c:v>
                </c:pt>
                <c:pt idx="179">
                  <c:v>220</c:v>
                </c:pt>
                <c:pt idx="180">
                  <c:v>220</c:v>
                </c:pt>
                <c:pt idx="181">
                  <c:v>219</c:v>
                </c:pt>
                <c:pt idx="182">
                  <c:v>219</c:v>
                </c:pt>
                <c:pt idx="183">
                  <c:v>219</c:v>
                </c:pt>
                <c:pt idx="184">
                  <c:v>223</c:v>
                </c:pt>
                <c:pt idx="185">
                  <c:v>223</c:v>
                </c:pt>
                <c:pt idx="186">
                  <c:v>223</c:v>
                </c:pt>
                <c:pt idx="187">
                  <c:v>224</c:v>
                </c:pt>
                <c:pt idx="188">
                  <c:v>224</c:v>
                </c:pt>
                <c:pt idx="189">
                  <c:v>224</c:v>
                </c:pt>
                <c:pt idx="190">
                  <c:v>224</c:v>
                </c:pt>
                <c:pt idx="191">
                  <c:v>220</c:v>
                </c:pt>
                <c:pt idx="192">
                  <c:v>218</c:v>
                </c:pt>
                <c:pt idx="193">
                  <c:v>218</c:v>
                </c:pt>
                <c:pt idx="194">
                  <c:v>210</c:v>
                </c:pt>
                <c:pt idx="195">
                  <c:v>210</c:v>
                </c:pt>
                <c:pt idx="196">
                  <c:v>212.5</c:v>
                </c:pt>
                <c:pt idx="197">
                  <c:v>212.5</c:v>
                </c:pt>
                <c:pt idx="198">
                  <c:v>212.5</c:v>
                </c:pt>
                <c:pt idx="199">
                  <c:v>212.5</c:v>
                </c:pt>
                <c:pt idx="200">
                  <c:v>212.5</c:v>
                </c:pt>
                <c:pt idx="201">
                  <c:v>212.5</c:v>
                </c:pt>
                <c:pt idx="202">
                  <c:v>212.5</c:v>
                </c:pt>
                <c:pt idx="203">
                  <c:v>213.5</c:v>
                </c:pt>
                <c:pt idx="204">
                  <c:v>217.5</c:v>
                </c:pt>
                <c:pt idx="205">
                  <c:v>217.5</c:v>
                </c:pt>
                <c:pt idx="206">
                  <c:v>217.5</c:v>
                </c:pt>
                <c:pt idx="207">
                  <c:v>202.5</c:v>
                </c:pt>
                <c:pt idx="208">
                  <c:v>202.5</c:v>
                </c:pt>
                <c:pt idx="209">
                  <c:v>195</c:v>
                </c:pt>
                <c:pt idx="210">
                  <c:v>192.5</c:v>
                </c:pt>
                <c:pt idx="211">
                  <c:v>192.5</c:v>
                </c:pt>
                <c:pt idx="212">
                  <c:v>192.5</c:v>
                </c:pt>
                <c:pt idx="213">
                  <c:v>192.5</c:v>
                </c:pt>
                <c:pt idx="214">
                  <c:v>192.5</c:v>
                </c:pt>
                <c:pt idx="215">
                  <c:v>192.5</c:v>
                </c:pt>
                <c:pt idx="216">
                  <c:v>192.5</c:v>
                </c:pt>
                <c:pt idx="217">
                  <c:v>192.5</c:v>
                </c:pt>
                <c:pt idx="218">
                  <c:v>202.5</c:v>
                </c:pt>
                <c:pt idx="219">
                  <c:v>202.5</c:v>
                </c:pt>
                <c:pt idx="220">
                  <c:v>210</c:v>
                </c:pt>
                <c:pt idx="221">
                  <c:v>210</c:v>
                </c:pt>
                <c:pt idx="222">
                  <c:v>210</c:v>
                </c:pt>
                <c:pt idx="223">
                  <c:v>215</c:v>
                </c:pt>
                <c:pt idx="224">
                  <c:v>215</c:v>
                </c:pt>
                <c:pt idx="225">
                  <c:v>215</c:v>
                </c:pt>
                <c:pt idx="226">
                  <c:v>215</c:v>
                </c:pt>
                <c:pt idx="227">
                  <c:v>215</c:v>
                </c:pt>
                <c:pt idx="228">
                  <c:v>215</c:v>
                </c:pt>
                <c:pt idx="229">
                  <c:v>215</c:v>
                </c:pt>
                <c:pt idx="230">
                  <c:v>215</c:v>
                </c:pt>
                <c:pt idx="231">
                  <c:v>215</c:v>
                </c:pt>
                <c:pt idx="232">
                  <c:v>215</c:v>
                </c:pt>
                <c:pt idx="233">
                  <c:v>215</c:v>
                </c:pt>
                <c:pt idx="234">
                  <c:v>215</c:v>
                </c:pt>
                <c:pt idx="235">
                  <c:v>215</c:v>
                </c:pt>
                <c:pt idx="236">
                  <c:v>215</c:v>
                </c:pt>
                <c:pt idx="237">
                  <c:v>215</c:v>
                </c:pt>
                <c:pt idx="238">
                  <c:v>215</c:v>
                </c:pt>
                <c:pt idx="239">
                  <c:v>215</c:v>
                </c:pt>
                <c:pt idx="240">
                  <c:v>215</c:v>
                </c:pt>
                <c:pt idx="241">
                  <c:v>215</c:v>
                </c:pt>
                <c:pt idx="242">
                  <c:v>215</c:v>
                </c:pt>
                <c:pt idx="243">
                  <c:v>215</c:v>
                </c:pt>
                <c:pt idx="244">
                  <c:v>215</c:v>
                </c:pt>
                <c:pt idx="245">
                  <c:v>215</c:v>
                </c:pt>
                <c:pt idx="246">
                  <c:v>215</c:v>
                </c:pt>
                <c:pt idx="247">
                  <c:v>215</c:v>
                </c:pt>
                <c:pt idx="248">
                  <c:v>215</c:v>
                </c:pt>
                <c:pt idx="249">
                  <c:v>220</c:v>
                </c:pt>
                <c:pt idx="250">
                  <c:v>220</c:v>
                </c:pt>
                <c:pt idx="251">
                  <c:v>225</c:v>
                </c:pt>
                <c:pt idx="252">
                  <c:v>225</c:v>
                </c:pt>
                <c:pt idx="253">
                  <c:v>225</c:v>
                </c:pt>
                <c:pt idx="255">
                  <c:v>230</c:v>
                </c:pt>
                <c:pt idx="256">
                  <c:v>230</c:v>
                </c:pt>
                <c:pt idx="257">
                  <c:v>230</c:v>
                </c:pt>
                <c:pt idx="258">
                  <c:v>225</c:v>
                </c:pt>
                <c:pt idx="259">
                  <c:v>220</c:v>
                </c:pt>
                <c:pt idx="260">
                  <c:v>220</c:v>
                </c:pt>
                <c:pt idx="261">
                  <c:v>207.5</c:v>
                </c:pt>
                <c:pt idx="262">
                  <c:v>207.5</c:v>
                </c:pt>
                <c:pt idx="263">
                  <c:v>207.5</c:v>
                </c:pt>
                <c:pt idx="264">
                  <c:v>205</c:v>
                </c:pt>
                <c:pt idx="265">
                  <c:v>205</c:v>
                </c:pt>
                <c:pt idx="266">
                  <c:v>205</c:v>
                </c:pt>
                <c:pt idx="267">
                  <c:v>205</c:v>
                </c:pt>
                <c:pt idx="268">
                  <c:v>202.5</c:v>
                </c:pt>
                <c:pt idx="269">
                  <c:v>202.5</c:v>
                </c:pt>
                <c:pt idx="270">
                  <c:v>202.5</c:v>
                </c:pt>
                <c:pt idx="271">
                  <c:v>210</c:v>
                </c:pt>
                <c:pt idx="272">
                  <c:v>210</c:v>
                </c:pt>
                <c:pt idx="273">
                  <c:v>210</c:v>
                </c:pt>
                <c:pt idx="274">
                  <c:v>210</c:v>
                </c:pt>
                <c:pt idx="275">
                  <c:v>210</c:v>
                </c:pt>
                <c:pt idx="276">
                  <c:v>210</c:v>
                </c:pt>
                <c:pt idx="277">
                  <c:v>210</c:v>
                </c:pt>
                <c:pt idx="278">
                  <c:v>215</c:v>
                </c:pt>
                <c:pt idx="280">
                  <c:v>205</c:v>
                </c:pt>
                <c:pt idx="281">
                  <c:v>205</c:v>
                </c:pt>
                <c:pt idx="282">
                  <c:v>205</c:v>
                </c:pt>
                <c:pt idx="285">
                  <c:v>195</c:v>
                </c:pt>
                <c:pt idx="286">
                  <c:v>187.5</c:v>
                </c:pt>
                <c:pt idx="287">
                  <c:v>180</c:v>
                </c:pt>
                <c:pt idx="288">
                  <c:v>180</c:v>
                </c:pt>
                <c:pt idx="289">
                  <c:v>175</c:v>
                </c:pt>
                <c:pt idx="290">
                  <c:v>175</c:v>
                </c:pt>
                <c:pt idx="291">
                  <c:v>175</c:v>
                </c:pt>
                <c:pt idx="292">
                  <c:v>175</c:v>
                </c:pt>
                <c:pt idx="293">
                  <c:v>175</c:v>
                </c:pt>
                <c:pt idx="294">
                  <c:v>172.5</c:v>
                </c:pt>
                <c:pt idx="295">
                  <c:v>172.5</c:v>
                </c:pt>
                <c:pt idx="296">
                  <c:v>172.5</c:v>
                </c:pt>
                <c:pt idx="297">
                  <c:v>167.5</c:v>
                </c:pt>
                <c:pt idx="298">
                  <c:v>167.5</c:v>
                </c:pt>
                <c:pt idx="299">
                  <c:v>155</c:v>
                </c:pt>
                <c:pt idx="300">
                  <c:v>155</c:v>
                </c:pt>
                <c:pt idx="301">
                  <c:v>155</c:v>
                </c:pt>
                <c:pt idx="302">
                  <c:v>155</c:v>
                </c:pt>
                <c:pt idx="303">
                  <c:v>162.5</c:v>
                </c:pt>
                <c:pt idx="304">
                  <c:v>162.5</c:v>
                </c:pt>
                <c:pt idx="305">
                  <c:v>170</c:v>
                </c:pt>
                <c:pt idx="306">
                  <c:v>170</c:v>
                </c:pt>
                <c:pt idx="307">
                  <c:v>170</c:v>
                </c:pt>
                <c:pt idx="308">
                  <c:v>170</c:v>
                </c:pt>
                <c:pt idx="309">
                  <c:v>172.5</c:v>
                </c:pt>
                <c:pt idx="310">
                  <c:v>172.5</c:v>
                </c:pt>
                <c:pt idx="311">
                  <c:v>175</c:v>
                </c:pt>
                <c:pt idx="312">
                  <c:v>175</c:v>
                </c:pt>
                <c:pt idx="313">
                  <c:v>175</c:v>
                </c:pt>
                <c:pt idx="314">
                  <c:v>175</c:v>
                </c:pt>
                <c:pt idx="315">
                  <c:v>177.5</c:v>
                </c:pt>
                <c:pt idx="316">
                  <c:v>180</c:v>
                </c:pt>
                <c:pt idx="317">
                  <c:v>182.5</c:v>
                </c:pt>
                <c:pt idx="318">
                  <c:v>185</c:v>
                </c:pt>
                <c:pt idx="319">
                  <c:v>185</c:v>
                </c:pt>
                <c:pt idx="320">
                  <c:v>185</c:v>
                </c:pt>
                <c:pt idx="321">
                  <c:v>180</c:v>
                </c:pt>
                <c:pt idx="322">
                  <c:v>180</c:v>
                </c:pt>
                <c:pt idx="325">
                  <c:v>155</c:v>
                </c:pt>
                <c:pt idx="326">
                  <c:v>155</c:v>
                </c:pt>
                <c:pt idx="327">
                  <c:v>155</c:v>
                </c:pt>
                <c:pt idx="328">
                  <c:v>150</c:v>
                </c:pt>
                <c:pt idx="329">
                  <c:v>135</c:v>
                </c:pt>
                <c:pt idx="330">
                  <c:v>135</c:v>
                </c:pt>
                <c:pt idx="331">
                  <c:v>135</c:v>
                </c:pt>
                <c:pt idx="332">
                  <c:v>130</c:v>
                </c:pt>
                <c:pt idx="335">
                  <c:v>130</c:v>
                </c:pt>
                <c:pt idx="336">
                  <c:v>130</c:v>
                </c:pt>
                <c:pt idx="337">
                  <c:v>130</c:v>
                </c:pt>
                <c:pt idx="338">
                  <c:v>127.5</c:v>
                </c:pt>
                <c:pt idx="339">
                  <c:v>127.5</c:v>
                </c:pt>
                <c:pt idx="340">
                  <c:v>125</c:v>
                </c:pt>
                <c:pt idx="341">
                  <c:v>125</c:v>
                </c:pt>
                <c:pt idx="342">
                  <c:v>125</c:v>
                </c:pt>
                <c:pt idx="343">
                  <c:v>125</c:v>
                </c:pt>
                <c:pt idx="344">
                  <c:v>125</c:v>
                </c:pt>
                <c:pt idx="345">
                  <c:v>127.5</c:v>
                </c:pt>
                <c:pt idx="346">
                  <c:v>127.5</c:v>
                </c:pt>
                <c:pt idx="347">
                  <c:v>127.5</c:v>
                </c:pt>
                <c:pt idx="348">
                  <c:v>127.5</c:v>
                </c:pt>
                <c:pt idx="349">
                  <c:v>122.5</c:v>
                </c:pt>
                <c:pt idx="350">
                  <c:v>122.5</c:v>
                </c:pt>
                <c:pt idx="351">
                  <c:v>117.5</c:v>
                </c:pt>
                <c:pt idx="352">
                  <c:v>112.5</c:v>
                </c:pt>
                <c:pt idx="353">
                  <c:v>112.5</c:v>
                </c:pt>
                <c:pt idx="354">
                  <c:v>110</c:v>
                </c:pt>
                <c:pt idx="355">
                  <c:v>110</c:v>
                </c:pt>
                <c:pt idx="356">
                  <c:v>105</c:v>
                </c:pt>
                <c:pt idx="357">
                  <c:v>105</c:v>
                </c:pt>
                <c:pt idx="358">
                  <c:v>115</c:v>
                </c:pt>
                <c:pt idx="359">
                  <c:v>115</c:v>
                </c:pt>
                <c:pt idx="360">
                  <c:v>125</c:v>
                </c:pt>
                <c:pt idx="361">
                  <c:v>125</c:v>
                </c:pt>
                <c:pt idx="362">
                  <c:v>132.5</c:v>
                </c:pt>
                <c:pt idx="363">
                  <c:v>135</c:v>
                </c:pt>
                <c:pt idx="364">
                  <c:v>140</c:v>
                </c:pt>
                <c:pt idx="365">
                  <c:v>145</c:v>
                </c:pt>
                <c:pt idx="372">
                  <c:v>147.5</c:v>
                </c:pt>
                <c:pt idx="373">
                  <c:v>147.5</c:v>
                </c:pt>
                <c:pt idx="374">
                  <c:v>150</c:v>
                </c:pt>
                <c:pt idx="375">
                  <c:v>150</c:v>
                </c:pt>
                <c:pt idx="376">
                  <c:v>150</c:v>
                </c:pt>
                <c:pt idx="377">
                  <c:v>157.5</c:v>
                </c:pt>
                <c:pt idx="378">
                  <c:v>157.5</c:v>
                </c:pt>
                <c:pt idx="379">
                  <c:v>162.5</c:v>
                </c:pt>
                <c:pt idx="380">
                  <c:v>162.5</c:v>
                </c:pt>
                <c:pt idx="381">
                  <c:v>162.5</c:v>
                </c:pt>
                <c:pt idx="382">
                  <c:v>170</c:v>
                </c:pt>
                <c:pt idx="383">
                  <c:v>170</c:v>
                </c:pt>
                <c:pt idx="384">
                  <c:v>177.5</c:v>
                </c:pt>
                <c:pt idx="385">
                  <c:v>180</c:v>
                </c:pt>
                <c:pt idx="386">
                  <c:v>180</c:v>
                </c:pt>
                <c:pt idx="387">
                  <c:v>185</c:v>
                </c:pt>
                <c:pt idx="388">
                  <c:v>197.5</c:v>
                </c:pt>
                <c:pt idx="389">
                  <c:v>201</c:v>
                </c:pt>
                <c:pt idx="390">
                  <c:v>201</c:v>
                </c:pt>
                <c:pt idx="391">
                  <c:v>207.5</c:v>
                </c:pt>
                <c:pt idx="392">
                  <c:v>207.5</c:v>
                </c:pt>
                <c:pt idx="393">
                  <c:v>207.5</c:v>
                </c:pt>
                <c:pt idx="394">
                  <c:v>212.5</c:v>
                </c:pt>
                <c:pt idx="395">
                  <c:v>212.5</c:v>
                </c:pt>
                <c:pt idx="396">
                  <c:v>212.5</c:v>
                </c:pt>
                <c:pt idx="397">
                  <c:v>212.5</c:v>
                </c:pt>
                <c:pt idx="398">
                  <c:v>212.5</c:v>
                </c:pt>
                <c:pt idx="399">
                  <c:v>217.5</c:v>
                </c:pt>
                <c:pt idx="400">
                  <c:v>217.5</c:v>
                </c:pt>
                <c:pt idx="401">
                  <c:v>217.5</c:v>
                </c:pt>
                <c:pt idx="402">
                  <c:v>217.5</c:v>
                </c:pt>
                <c:pt idx="403">
                  <c:v>220</c:v>
                </c:pt>
                <c:pt idx="404">
                  <c:v>220</c:v>
                </c:pt>
                <c:pt idx="405">
                  <c:v>222.5</c:v>
                </c:pt>
                <c:pt idx="406">
                  <c:v>222.5</c:v>
                </c:pt>
                <c:pt idx="407">
                  <c:v>220</c:v>
                </c:pt>
                <c:pt idx="408">
                  <c:v>220</c:v>
                </c:pt>
                <c:pt idx="409">
                  <c:v>212</c:v>
                </c:pt>
                <c:pt idx="410">
                  <c:v>212</c:v>
                </c:pt>
                <c:pt idx="411">
                  <c:v>212</c:v>
                </c:pt>
                <c:pt idx="413">
                  <c:v>209.5</c:v>
                </c:pt>
                <c:pt idx="414">
                  <c:v>214.5</c:v>
                </c:pt>
                <c:pt idx="415">
                  <c:v>214.5</c:v>
                </c:pt>
                <c:pt idx="416">
                  <c:v>214.5</c:v>
                </c:pt>
                <c:pt idx="417">
                  <c:v>214.5</c:v>
                </c:pt>
                <c:pt idx="418">
                  <c:v>214.5</c:v>
                </c:pt>
                <c:pt idx="419">
                  <c:v>214.5</c:v>
                </c:pt>
                <c:pt idx="420">
                  <c:v>224.5</c:v>
                </c:pt>
                <c:pt idx="421">
                  <c:v>229.5</c:v>
                </c:pt>
                <c:pt idx="422">
                  <c:v>229.5</c:v>
                </c:pt>
                <c:pt idx="423">
                  <c:v>232</c:v>
                </c:pt>
                <c:pt idx="424">
                  <c:v>232</c:v>
                </c:pt>
                <c:pt idx="425">
                  <c:v>222</c:v>
                </c:pt>
                <c:pt idx="426">
                  <c:v>222</c:v>
                </c:pt>
                <c:pt idx="427">
                  <c:v>212</c:v>
                </c:pt>
                <c:pt idx="428">
                  <c:v>212</c:v>
                </c:pt>
                <c:pt idx="429">
                  <c:v>197</c:v>
                </c:pt>
                <c:pt idx="430">
                  <c:v>197</c:v>
                </c:pt>
                <c:pt idx="431">
                  <c:v>197</c:v>
                </c:pt>
                <c:pt idx="432">
                  <c:v>197</c:v>
                </c:pt>
                <c:pt idx="433">
                  <c:v>197</c:v>
                </c:pt>
                <c:pt idx="434">
                  <c:v>192</c:v>
                </c:pt>
                <c:pt idx="435">
                  <c:v>192</c:v>
                </c:pt>
                <c:pt idx="436">
                  <c:v>192</c:v>
                </c:pt>
                <c:pt idx="437">
                  <c:v>192</c:v>
                </c:pt>
                <c:pt idx="438">
                  <c:v>192</c:v>
                </c:pt>
                <c:pt idx="439">
                  <c:v>190.5</c:v>
                </c:pt>
                <c:pt idx="440">
                  <c:v>190.5</c:v>
                </c:pt>
                <c:pt idx="441">
                  <c:v>190.5</c:v>
                </c:pt>
                <c:pt idx="442">
                  <c:v>188.5</c:v>
                </c:pt>
                <c:pt idx="443">
                  <c:v>188.5</c:v>
                </c:pt>
                <c:pt idx="444">
                  <c:v>188.5</c:v>
                </c:pt>
                <c:pt idx="445">
                  <c:v>188.5</c:v>
                </c:pt>
                <c:pt idx="446">
                  <c:v>188.5</c:v>
                </c:pt>
                <c:pt idx="447">
                  <c:v>183.5</c:v>
                </c:pt>
                <c:pt idx="448">
                  <c:v>183.5</c:v>
                </c:pt>
                <c:pt idx="449">
                  <c:v>188.5</c:v>
                </c:pt>
                <c:pt idx="450">
                  <c:v>188.5</c:v>
                </c:pt>
                <c:pt idx="451">
                  <c:v>188.5</c:v>
                </c:pt>
                <c:pt idx="452">
                  <c:v>192</c:v>
                </c:pt>
                <c:pt idx="453">
                  <c:v>192</c:v>
                </c:pt>
                <c:pt idx="454">
                  <c:v>187</c:v>
                </c:pt>
                <c:pt idx="455">
                  <c:v>187</c:v>
                </c:pt>
                <c:pt idx="456">
                  <c:v>187</c:v>
                </c:pt>
                <c:pt idx="457">
                  <c:v>182</c:v>
                </c:pt>
                <c:pt idx="458">
                  <c:v>182</c:v>
                </c:pt>
                <c:pt idx="459">
                  <c:v>177</c:v>
                </c:pt>
                <c:pt idx="460">
                  <c:v>182</c:v>
                </c:pt>
                <c:pt idx="461">
                  <c:v>182</c:v>
                </c:pt>
                <c:pt idx="462">
                  <c:v>182</c:v>
                </c:pt>
                <c:pt idx="463">
                  <c:v>187</c:v>
                </c:pt>
                <c:pt idx="464">
                  <c:v>202</c:v>
                </c:pt>
                <c:pt idx="465">
                  <c:v>202</c:v>
                </c:pt>
                <c:pt idx="466">
                  <c:v>204.5</c:v>
                </c:pt>
                <c:pt idx="467">
                  <c:v>212</c:v>
                </c:pt>
                <c:pt idx="468">
                  <c:v>212</c:v>
                </c:pt>
                <c:pt idx="469">
                  <c:v>217.5</c:v>
                </c:pt>
                <c:pt idx="470">
                  <c:v>222</c:v>
                </c:pt>
                <c:pt idx="471">
                  <c:v>222</c:v>
                </c:pt>
                <c:pt idx="472">
                  <c:v>222</c:v>
                </c:pt>
                <c:pt idx="473">
                  <c:v>222</c:v>
                </c:pt>
                <c:pt idx="474">
                  <c:v>232</c:v>
                </c:pt>
                <c:pt idx="475">
                  <c:v>232</c:v>
                </c:pt>
                <c:pt idx="476">
                  <c:v>235</c:v>
                </c:pt>
                <c:pt idx="477">
                  <c:v>235</c:v>
                </c:pt>
                <c:pt idx="478">
                  <c:v>235</c:v>
                </c:pt>
                <c:pt idx="479">
                  <c:v>250</c:v>
                </c:pt>
                <c:pt idx="480">
                  <c:v>250</c:v>
                </c:pt>
                <c:pt idx="481">
                  <c:v>250</c:v>
                </c:pt>
                <c:pt idx="482">
                  <c:v>267.5</c:v>
                </c:pt>
                <c:pt idx="483">
                  <c:v>267.5</c:v>
                </c:pt>
                <c:pt idx="484">
                  <c:v>275</c:v>
                </c:pt>
                <c:pt idx="485">
                  <c:v>275</c:v>
                </c:pt>
                <c:pt idx="486">
                  <c:v>275</c:v>
                </c:pt>
                <c:pt idx="487">
                  <c:v>280</c:v>
                </c:pt>
                <c:pt idx="488">
                  <c:v>280</c:v>
                </c:pt>
                <c:pt idx="489">
                  <c:v>282.5</c:v>
                </c:pt>
                <c:pt idx="490">
                  <c:v>282.5</c:v>
                </c:pt>
                <c:pt idx="491">
                  <c:v>282.5</c:v>
                </c:pt>
                <c:pt idx="492">
                  <c:v>282.5</c:v>
                </c:pt>
                <c:pt idx="493">
                  <c:v>282.5</c:v>
                </c:pt>
                <c:pt idx="494">
                  <c:v>282.5</c:v>
                </c:pt>
                <c:pt idx="495">
                  <c:v>282.5</c:v>
                </c:pt>
                <c:pt idx="496">
                  <c:v>282.5</c:v>
                </c:pt>
                <c:pt idx="497">
                  <c:v>292.5</c:v>
                </c:pt>
                <c:pt idx="498">
                  <c:v>292.5</c:v>
                </c:pt>
                <c:pt idx="499">
                  <c:v>302.5</c:v>
                </c:pt>
                <c:pt idx="500">
                  <c:v>302.5</c:v>
                </c:pt>
                <c:pt idx="501">
                  <c:v>302.5</c:v>
                </c:pt>
                <c:pt idx="502">
                  <c:v>302.5</c:v>
                </c:pt>
                <c:pt idx="503">
                  <c:v>302.5</c:v>
                </c:pt>
                <c:pt idx="504">
                  <c:v>307.5</c:v>
                </c:pt>
                <c:pt idx="505">
                  <c:v>307.5</c:v>
                </c:pt>
                <c:pt idx="506">
                  <c:v>307.5</c:v>
                </c:pt>
                <c:pt idx="507">
                  <c:v>307.5</c:v>
                </c:pt>
                <c:pt idx="508">
                  <c:v>305.5</c:v>
                </c:pt>
                <c:pt idx="509">
                  <c:v>305.5</c:v>
                </c:pt>
                <c:pt idx="510">
                  <c:v>305.5</c:v>
                </c:pt>
                <c:pt idx="511">
                  <c:v>300.5</c:v>
                </c:pt>
                <c:pt idx="512">
                  <c:v>300.5</c:v>
                </c:pt>
                <c:pt idx="513">
                  <c:v>300.5</c:v>
                </c:pt>
                <c:pt idx="514">
                  <c:v>297.5</c:v>
                </c:pt>
                <c:pt idx="516">
                  <c:v>297.5</c:v>
                </c:pt>
                <c:pt idx="517">
                  <c:v>302.5</c:v>
                </c:pt>
                <c:pt idx="518">
                  <c:v>302.5</c:v>
                </c:pt>
                <c:pt idx="519">
                  <c:v>315</c:v>
                </c:pt>
                <c:pt idx="520">
                  <c:v>315</c:v>
                </c:pt>
                <c:pt idx="521">
                  <c:v>315</c:v>
                </c:pt>
                <c:pt idx="522">
                  <c:v>320</c:v>
                </c:pt>
                <c:pt idx="523">
                  <c:v>320</c:v>
                </c:pt>
                <c:pt idx="524">
                  <c:v>325</c:v>
                </c:pt>
                <c:pt idx="525">
                  <c:v>325</c:v>
                </c:pt>
                <c:pt idx="526">
                  <c:v>325</c:v>
                </c:pt>
                <c:pt idx="527">
                  <c:v>325</c:v>
                </c:pt>
                <c:pt idx="528">
                  <c:v>325</c:v>
                </c:pt>
                <c:pt idx="529">
                  <c:v>325</c:v>
                </c:pt>
                <c:pt idx="530">
                  <c:v>320</c:v>
                </c:pt>
                <c:pt idx="531">
                  <c:v>320</c:v>
                </c:pt>
                <c:pt idx="532">
                  <c:v>315</c:v>
                </c:pt>
                <c:pt idx="533">
                  <c:v>315</c:v>
                </c:pt>
                <c:pt idx="534">
                  <c:v>315</c:v>
                </c:pt>
                <c:pt idx="535">
                  <c:v>310</c:v>
                </c:pt>
                <c:pt idx="536">
                  <c:v>305</c:v>
                </c:pt>
                <c:pt idx="537">
                  <c:v>305</c:v>
                </c:pt>
                <c:pt idx="538">
                  <c:v>305</c:v>
                </c:pt>
                <c:pt idx="540">
                  <c:v>300</c:v>
                </c:pt>
                <c:pt idx="541">
                  <c:v>300</c:v>
                </c:pt>
                <c:pt idx="542">
                  <c:v>300</c:v>
                </c:pt>
                <c:pt idx="543">
                  <c:v>300</c:v>
                </c:pt>
                <c:pt idx="546">
                  <c:v>295</c:v>
                </c:pt>
                <c:pt idx="547">
                  <c:v>295</c:v>
                </c:pt>
                <c:pt idx="548">
                  <c:v>295</c:v>
                </c:pt>
                <c:pt idx="549">
                  <c:v>295</c:v>
                </c:pt>
                <c:pt idx="550">
                  <c:v>295</c:v>
                </c:pt>
                <c:pt idx="551">
                  <c:v>295</c:v>
                </c:pt>
                <c:pt idx="552">
                  <c:v>295</c:v>
                </c:pt>
                <c:pt idx="553">
                  <c:v>300</c:v>
                </c:pt>
                <c:pt idx="554">
                  <c:v>300</c:v>
                </c:pt>
                <c:pt idx="555">
                  <c:v>295</c:v>
                </c:pt>
                <c:pt idx="556">
                  <c:v>295</c:v>
                </c:pt>
                <c:pt idx="557">
                  <c:v>292.5</c:v>
                </c:pt>
                <c:pt idx="558">
                  <c:v>292.5</c:v>
                </c:pt>
                <c:pt idx="559">
                  <c:v>292.5</c:v>
                </c:pt>
                <c:pt idx="560">
                  <c:v>290</c:v>
                </c:pt>
                <c:pt idx="561">
                  <c:v>287.5</c:v>
                </c:pt>
                <c:pt idx="562">
                  <c:v>282.5</c:v>
                </c:pt>
                <c:pt idx="563">
                  <c:v>282.5</c:v>
                </c:pt>
                <c:pt idx="564">
                  <c:v>282.5</c:v>
                </c:pt>
                <c:pt idx="565">
                  <c:v>282.5</c:v>
                </c:pt>
                <c:pt idx="566">
                  <c:v>282.5</c:v>
                </c:pt>
                <c:pt idx="567">
                  <c:v>282.5</c:v>
                </c:pt>
                <c:pt idx="568">
                  <c:v>282.5</c:v>
                </c:pt>
                <c:pt idx="569">
                  <c:v>282.5</c:v>
                </c:pt>
                <c:pt idx="570">
                  <c:v>280</c:v>
                </c:pt>
                <c:pt idx="571">
                  <c:v>277.5</c:v>
                </c:pt>
                <c:pt idx="572">
                  <c:v>267.5</c:v>
                </c:pt>
                <c:pt idx="573">
                  <c:v>267.5</c:v>
                </c:pt>
                <c:pt idx="574">
                  <c:v>267.5</c:v>
                </c:pt>
                <c:pt idx="575">
                  <c:v>267.5</c:v>
                </c:pt>
                <c:pt idx="576">
                  <c:v>285</c:v>
                </c:pt>
                <c:pt idx="577">
                  <c:v>285</c:v>
                </c:pt>
                <c:pt idx="578">
                  <c:v>285</c:v>
                </c:pt>
                <c:pt idx="579">
                  <c:v>285</c:v>
                </c:pt>
                <c:pt idx="580">
                  <c:v>285</c:v>
                </c:pt>
                <c:pt idx="581">
                  <c:v>285</c:v>
                </c:pt>
                <c:pt idx="582">
                  <c:v>285</c:v>
                </c:pt>
                <c:pt idx="583">
                  <c:v>285</c:v>
                </c:pt>
                <c:pt idx="585">
                  <c:v>280</c:v>
                </c:pt>
                <c:pt idx="586">
                  <c:v>280</c:v>
                </c:pt>
                <c:pt idx="587">
                  <c:v>280</c:v>
                </c:pt>
                <c:pt idx="588">
                  <c:v>275</c:v>
                </c:pt>
                <c:pt idx="589">
                  <c:v>275</c:v>
                </c:pt>
                <c:pt idx="590">
                  <c:v>275</c:v>
                </c:pt>
                <c:pt idx="591">
                  <c:v>275</c:v>
                </c:pt>
                <c:pt idx="592">
                  <c:v>270</c:v>
                </c:pt>
                <c:pt idx="593">
                  <c:v>270</c:v>
                </c:pt>
                <c:pt idx="595">
                  <c:v>265</c:v>
                </c:pt>
                <c:pt idx="596">
                  <c:v>260</c:v>
                </c:pt>
                <c:pt idx="597">
                  <c:v>260</c:v>
                </c:pt>
                <c:pt idx="598">
                  <c:v>230</c:v>
                </c:pt>
                <c:pt idx="599">
                  <c:v>230</c:v>
                </c:pt>
                <c:pt idx="600">
                  <c:v>230</c:v>
                </c:pt>
                <c:pt idx="601">
                  <c:v>230</c:v>
                </c:pt>
                <c:pt idx="602">
                  <c:v>230</c:v>
                </c:pt>
                <c:pt idx="603">
                  <c:v>230</c:v>
                </c:pt>
                <c:pt idx="604">
                  <c:v>230</c:v>
                </c:pt>
                <c:pt idx="605">
                  <c:v>230</c:v>
                </c:pt>
                <c:pt idx="606">
                  <c:v>230</c:v>
                </c:pt>
                <c:pt idx="607">
                  <c:v>230</c:v>
                </c:pt>
                <c:pt idx="608">
                  <c:v>230</c:v>
                </c:pt>
                <c:pt idx="609">
                  <c:v>217.5</c:v>
                </c:pt>
                <c:pt idx="610">
                  <c:v>217.5</c:v>
                </c:pt>
                <c:pt idx="611">
                  <c:v>217.5</c:v>
                </c:pt>
                <c:pt idx="612">
                  <c:v>217.5</c:v>
                </c:pt>
                <c:pt idx="613">
                  <c:v>217.5</c:v>
                </c:pt>
                <c:pt idx="614">
                  <c:v>217.5</c:v>
                </c:pt>
                <c:pt idx="615">
                  <c:v>222.5</c:v>
                </c:pt>
                <c:pt idx="616">
                  <c:v>222.5</c:v>
                </c:pt>
                <c:pt idx="617">
                  <c:v>225</c:v>
                </c:pt>
                <c:pt idx="618">
                  <c:v>225</c:v>
                </c:pt>
                <c:pt idx="619">
                  <c:v>225</c:v>
                </c:pt>
                <c:pt idx="620">
                  <c:v>235</c:v>
                </c:pt>
                <c:pt idx="621">
                  <c:v>235</c:v>
                </c:pt>
                <c:pt idx="622">
                  <c:v>247.5</c:v>
                </c:pt>
                <c:pt idx="623">
                  <c:v>247.5</c:v>
                </c:pt>
                <c:pt idx="624">
                  <c:v>255</c:v>
                </c:pt>
                <c:pt idx="632">
                  <c:v>250</c:v>
                </c:pt>
                <c:pt idx="633">
                  <c:v>223</c:v>
                </c:pt>
                <c:pt idx="634">
                  <c:v>223</c:v>
                </c:pt>
                <c:pt idx="635">
                  <c:v>223</c:v>
                </c:pt>
                <c:pt idx="636">
                  <c:v>216.5</c:v>
                </c:pt>
                <c:pt idx="637">
                  <c:v>216.5</c:v>
                </c:pt>
                <c:pt idx="638">
                  <c:v>216.5</c:v>
                </c:pt>
                <c:pt idx="639">
                  <c:v>221.5</c:v>
                </c:pt>
                <c:pt idx="640">
                  <c:v>221.5</c:v>
                </c:pt>
                <c:pt idx="641">
                  <c:v>229.5</c:v>
                </c:pt>
                <c:pt idx="642">
                  <c:v>234.5</c:v>
                </c:pt>
                <c:pt idx="643">
                  <c:v>244.5</c:v>
                </c:pt>
                <c:pt idx="644">
                  <c:v>252</c:v>
                </c:pt>
                <c:pt idx="645">
                  <c:v>257</c:v>
                </c:pt>
                <c:pt idx="646">
                  <c:v>267.5</c:v>
                </c:pt>
                <c:pt idx="647">
                  <c:v>279.5</c:v>
                </c:pt>
                <c:pt idx="648">
                  <c:v>279.5</c:v>
                </c:pt>
                <c:pt idx="649">
                  <c:v>302</c:v>
                </c:pt>
                <c:pt idx="650">
                  <c:v>302</c:v>
                </c:pt>
                <c:pt idx="651">
                  <c:v>303.5</c:v>
                </c:pt>
                <c:pt idx="652">
                  <c:v>308.5</c:v>
                </c:pt>
                <c:pt idx="653">
                  <c:v>320</c:v>
                </c:pt>
                <c:pt idx="654">
                  <c:v>325</c:v>
                </c:pt>
                <c:pt idx="655">
                  <c:v>325</c:v>
                </c:pt>
                <c:pt idx="656">
                  <c:v>325</c:v>
                </c:pt>
                <c:pt idx="657">
                  <c:v>332</c:v>
                </c:pt>
                <c:pt idx="658">
                  <c:v>332</c:v>
                </c:pt>
                <c:pt idx="659">
                  <c:v>332</c:v>
                </c:pt>
                <c:pt idx="660">
                  <c:v>335</c:v>
                </c:pt>
                <c:pt idx="661">
                  <c:v>340</c:v>
                </c:pt>
                <c:pt idx="662">
                  <c:v>340</c:v>
                </c:pt>
                <c:pt idx="663">
                  <c:v>350</c:v>
                </c:pt>
                <c:pt idx="664">
                  <c:v>355</c:v>
                </c:pt>
                <c:pt idx="665">
                  <c:v>355</c:v>
                </c:pt>
                <c:pt idx="666">
                  <c:v>359</c:v>
                </c:pt>
                <c:pt idx="667">
                  <c:v>370</c:v>
                </c:pt>
                <c:pt idx="668">
                  <c:v>370</c:v>
                </c:pt>
                <c:pt idx="669">
                  <c:v>372.5</c:v>
                </c:pt>
                <c:pt idx="670">
                  <c:v>372.5</c:v>
                </c:pt>
                <c:pt idx="671">
                  <c:v>377.5</c:v>
                </c:pt>
                <c:pt idx="674">
                  <c:v>392.5</c:v>
                </c:pt>
                <c:pt idx="675">
                  <c:v>392.5</c:v>
                </c:pt>
                <c:pt idx="676">
                  <c:v>402.5</c:v>
                </c:pt>
                <c:pt idx="677">
                  <c:v>402.5</c:v>
                </c:pt>
                <c:pt idx="678">
                  <c:v>410</c:v>
                </c:pt>
                <c:pt idx="679">
                  <c:v>417.5</c:v>
                </c:pt>
                <c:pt idx="680">
                  <c:v>417.5</c:v>
                </c:pt>
                <c:pt idx="681">
                  <c:v>427.5</c:v>
                </c:pt>
                <c:pt idx="682">
                  <c:v>430</c:v>
                </c:pt>
                <c:pt idx="683">
                  <c:v>435</c:v>
                </c:pt>
                <c:pt idx="684">
                  <c:v>435</c:v>
                </c:pt>
                <c:pt idx="685">
                  <c:v>435</c:v>
                </c:pt>
                <c:pt idx="686">
                  <c:v>457.5</c:v>
                </c:pt>
                <c:pt idx="687">
                  <c:v>457.5</c:v>
                </c:pt>
                <c:pt idx="688">
                  <c:v>457.5</c:v>
                </c:pt>
                <c:pt idx="689">
                  <c:v>457.5</c:v>
                </c:pt>
                <c:pt idx="690">
                  <c:v>457.5</c:v>
                </c:pt>
                <c:pt idx="691">
                  <c:v>463</c:v>
                </c:pt>
                <c:pt idx="692">
                  <c:v>463</c:v>
                </c:pt>
                <c:pt idx="693">
                  <c:v>463</c:v>
                </c:pt>
                <c:pt idx="694">
                  <c:v>463</c:v>
                </c:pt>
                <c:pt idx="695">
                  <c:v>463</c:v>
                </c:pt>
                <c:pt idx="696">
                  <c:v>463</c:v>
                </c:pt>
                <c:pt idx="697">
                  <c:v>462.5</c:v>
                </c:pt>
                <c:pt idx="698">
                  <c:v>462.5</c:v>
                </c:pt>
                <c:pt idx="699">
                  <c:v>462.5</c:v>
                </c:pt>
                <c:pt idx="700">
                  <c:v>462.5</c:v>
                </c:pt>
                <c:pt idx="701">
                  <c:v>472.5</c:v>
                </c:pt>
                <c:pt idx="702">
                  <c:v>472.5</c:v>
                </c:pt>
                <c:pt idx="703">
                  <c:v>472.5</c:v>
                </c:pt>
                <c:pt idx="704">
                  <c:v>475</c:v>
                </c:pt>
                <c:pt idx="705">
                  <c:v>475</c:v>
                </c:pt>
                <c:pt idx="706">
                  <c:v>480</c:v>
                </c:pt>
                <c:pt idx="707">
                  <c:v>480</c:v>
                </c:pt>
                <c:pt idx="708">
                  <c:v>480</c:v>
                </c:pt>
                <c:pt idx="709">
                  <c:v>487.5</c:v>
                </c:pt>
                <c:pt idx="710">
                  <c:v>487.5</c:v>
                </c:pt>
                <c:pt idx="711">
                  <c:v>487.5</c:v>
                </c:pt>
                <c:pt idx="712">
                  <c:v>487.5</c:v>
                </c:pt>
                <c:pt idx="713">
                  <c:v>487.5</c:v>
                </c:pt>
                <c:pt idx="714">
                  <c:v>487.5</c:v>
                </c:pt>
                <c:pt idx="715">
                  <c:v>487.5</c:v>
                </c:pt>
                <c:pt idx="716">
                  <c:v>492.5</c:v>
                </c:pt>
                <c:pt idx="717">
                  <c:v>492.5</c:v>
                </c:pt>
                <c:pt idx="718">
                  <c:v>492.5</c:v>
                </c:pt>
                <c:pt idx="719">
                  <c:v>492.5</c:v>
                </c:pt>
                <c:pt idx="720">
                  <c:v>492.5</c:v>
                </c:pt>
                <c:pt idx="721">
                  <c:v>492.5</c:v>
                </c:pt>
                <c:pt idx="722">
                  <c:v>492.5</c:v>
                </c:pt>
                <c:pt idx="723">
                  <c:v>482.5</c:v>
                </c:pt>
                <c:pt idx="724">
                  <c:v>482.5</c:v>
                </c:pt>
                <c:pt idx="725">
                  <c:v>482.5</c:v>
                </c:pt>
                <c:pt idx="726">
                  <c:v>482.5</c:v>
                </c:pt>
                <c:pt idx="727">
                  <c:v>482.5</c:v>
                </c:pt>
                <c:pt idx="728">
                  <c:v>480</c:v>
                </c:pt>
                <c:pt idx="729">
                  <c:v>480</c:v>
                </c:pt>
                <c:pt idx="730">
                  <c:v>480</c:v>
                </c:pt>
                <c:pt idx="731">
                  <c:v>480</c:v>
                </c:pt>
                <c:pt idx="732">
                  <c:v>480</c:v>
                </c:pt>
                <c:pt idx="733">
                  <c:v>480</c:v>
                </c:pt>
                <c:pt idx="734">
                  <c:v>480</c:v>
                </c:pt>
                <c:pt idx="735">
                  <c:v>480</c:v>
                </c:pt>
                <c:pt idx="736">
                  <c:v>480</c:v>
                </c:pt>
                <c:pt idx="737">
                  <c:v>480</c:v>
                </c:pt>
                <c:pt idx="738">
                  <c:v>480</c:v>
                </c:pt>
                <c:pt idx="739">
                  <c:v>480</c:v>
                </c:pt>
                <c:pt idx="740">
                  <c:v>480</c:v>
                </c:pt>
                <c:pt idx="741">
                  <c:v>480</c:v>
                </c:pt>
                <c:pt idx="742">
                  <c:v>480</c:v>
                </c:pt>
                <c:pt idx="743">
                  <c:v>480</c:v>
                </c:pt>
                <c:pt idx="744">
                  <c:v>480</c:v>
                </c:pt>
                <c:pt idx="745">
                  <c:v>480</c:v>
                </c:pt>
                <c:pt idx="746">
                  <c:v>480</c:v>
                </c:pt>
                <c:pt idx="747">
                  <c:v>480</c:v>
                </c:pt>
                <c:pt idx="748">
                  <c:v>482.5</c:v>
                </c:pt>
                <c:pt idx="749">
                  <c:v>482.5</c:v>
                </c:pt>
                <c:pt idx="750">
                  <c:v>482.5</c:v>
                </c:pt>
                <c:pt idx="751">
                  <c:v>482.5</c:v>
                </c:pt>
                <c:pt idx="752">
                  <c:v>482.5</c:v>
                </c:pt>
                <c:pt idx="753">
                  <c:v>482.5</c:v>
                </c:pt>
                <c:pt idx="754">
                  <c:v>482.5</c:v>
                </c:pt>
                <c:pt idx="755">
                  <c:v>482.5</c:v>
                </c:pt>
                <c:pt idx="756">
                  <c:v>482.5</c:v>
                </c:pt>
                <c:pt idx="757">
                  <c:v>482.5</c:v>
                </c:pt>
                <c:pt idx="758">
                  <c:v>480</c:v>
                </c:pt>
                <c:pt idx="759">
                  <c:v>480</c:v>
                </c:pt>
                <c:pt idx="760">
                  <c:v>480</c:v>
                </c:pt>
                <c:pt idx="761">
                  <c:v>480</c:v>
                </c:pt>
                <c:pt idx="762">
                  <c:v>480</c:v>
                </c:pt>
                <c:pt idx="763">
                  <c:v>480</c:v>
                </c:pt>
                <c:pt idx="764">
                  <c:v>480</c:v>
                </c:pt>
                <c:pt idx="765">
                  <c:v>480</c:v>
                </c:pt>
                <c:pt idx="766">
                  <c:v>480</c:v>
                </c:pt>
                <c:pt idx="767">
                  <c:v>480</c:v>
                </c:pt>
                <c:pt idx="768">
                  <c:v>480</c:v>
                </c:pt>
                <c:pt idx="769">
                  <c:v>480</c:v>
                </c:pt>
                <c:pt idx="770">
                  <c:v>480</c:v>
                </c:pt>
                <c:pt idx="771">
                  <c:v>482.5</c:v>
                </c:pt>
                <c:pt idx="772">
                  <c:v>482.5</c:v>
                </c:pt>
                <c:pt idx="773">
                  <c:v>482.5</c:v>
                </c:pt>
                <c:pt idx="776">
                  <c:v>482.5</c:v>
                </c:pt>
                <c:pt idx="777">
                  <c:v>482.5</c:v>
                </c:pt>
                <c:pt idx="778">
                  <c:v>482.5</c:v>
                </c:pt>
                <c:pt idx="779">
                  <c:v>482.5</c:v>
                </c:pt>
                <c:pt idx="780">
                  <c:v>482.5</c:v>
                </c:pt>
                <c:pt idx="781">
                  <c:v>490</c:v>
                </c:pt>
                <c:pt idx="782">
                  <c:v>490</c:v>
                </c:pt>
                <c:pt idx="783">
                  <c:v>490</c:v>
                </c:pt>
                <c:pt idx="784">
                  <c:v>490</c:v>
                </c:pt>
                <c:pt idx="785">
                  <c:v>490</c:v>
                </c:pt>
                <c:pt idx="786">
                  <c:v>492.5</c:v>
                </c:pt>
                <c:pt idx="787">
                  <c:v>492.5</c:v>
                </c:pt>
                <c:pt idx="788">
                  <c:v>492.5</c:v>
                </c:pt>
                <c:pt idx="789">
                  <c:v>490</c:v>
                </c:pt>
                <c:pt idx="790">
                  <c:v>490</c:v>
                </c:pt>
                <c:pt idx="791">
                  <c:v>490</c:v>
                </c:pt>
                <c:pt idx="792">
                  <c:v>490</c:v>
                </c:pt>
                <c:pt idx="793">
                  <c:v>485</c:v>
                </c:pt>
                <c:pt idx="794">
                  <c:v>485</c:v>
                </c:pt>
                <c:pt idx="795">
                  <c:v>485</c:v>
                </c:pt>
                <c:pt idx="796">
                  <c:v>485</c:v>
                </c:pt>
                <c:pt idx="797">
                  <c:v>485</c:v>
                </c:pt>
                <c:pt idx="798">
                  <c:v>485</c:v>
                </c:pt>
                <c:pt idx="800">
                  <c:v>482.5</c:v>
                </c:pt>
                <c:pt idx="801">
                  <c:v>482.5</c:v>
                </c:pt>
                <c:pt idx="802">
                  <c:v>482.5</c:v>
                </c:pt>
                <c:pt idx="803">
                  <c:v>485</c:v>
                </c:pt>
                <c:pt idx="806">
                  <c:v>485</c:v>
                </c:pt>
                <c:pt idx="807">
                  <c:v>485</c:v>
                </c:pt>
                <c:pt idx="808">
                  <c:v>490</c:v>
                </c:pt>
                <c:pt idx="809">
                  <c:v>490</c:v>
                </c:pt>
                <c:pt idx="810">
                  <c:v>495</c:v>
                </c:pt>
                <c:pt idx="811">
                  <c:v>497.5</c:v>
                </c:pt>
                <c:pt idx="812">
                  <c:v>497.5</c:v>
                </c:pt>
                <c:pt idx="813">
                  <c:v>500</c:v>
                </c:pt>
                <c:pt idx="814">
                  <c:v>500</c:v>
                </c:pt>
                <c:pt idx="815">
                  <c:v>510</c:v>
                </c:pt>
                <c:pt idx="816">
                  <c:v>510</c:v>
                </c:pt>
                <c:pt idx="817">
                  <c:v>517.5</c:v>
                </c:pt>
                <c:pt idx="818">
                  <c:v>517.5</c:v>
                </c:pt>
                <c:pt idx="819">
                  <c:v>517.5</c:v>
                </c:pt>
                <c:pt idx="820">
                  <c:v>517.5</c:v>
                </c:pt>
                <c:pt idx="821">
                  <c:v>525</c:v>
                </c:pt>
                <c:pt idx="822">
                  <c:v>525</c:v>
                </c:pt>
                <c:pt idx="823">
                  <c:v>525</c:v>
                </c:pt>
                <c:pt idx="824">
                  <c:v>525</c:v>
                </c:pt>
                <c:pt idx="825">
                  <c:v>525</c:v>
                </c:pt>
                <c:pt idx="826">
                  <c:v>525</c:v>
                </c:pt>
                <c:pt idx="827">
                  <c:v>520</c:v>
                </c:pt>
                <c:pt idx="828">
                  <c:v>520</c:v>
                </c:pt>
                <c:pt idx="829">
                  <c:v>520</c:v>
                </c:pt>
                <c:pt idx="830">
                  <c:v>520</c:v>
                </c:pt>
                <c:pt idx="831">
                  <c:v>530</c:v>
                </c:pt>
                <c:pt idx="832">
                  <c:v>530</c:v>
                </c:pt>
                <c:pt idx="833">
                  <c:v>532.5</c:v>
                </c:pt>
                <c:pt idx="834">
                  <c:v>535</c:v>
                </c:pt>
                <c:pt idx="835">
                  <c:v>540</c:v>
                </c:pt>
                <c:pt idx="836">
                  <c:v>540</c:v>
                </c:pt>
                <c:pt idx="837">
                  <c:v>540</c:v>
                </c:pt>
                <c:pt idx="838">
                  <c:v>540</c:v>
                </c:pt>
                <c:pt idx="839">
                  <c:v>540</c:v>
                </c:pt>
                <c:pt idx="840">
                  <c:v>545</c:v>
                </c:pt>
                <c:pt idx="841">
                  <c:v>545</c:v>
                </c:pt>
                <c:pt idx="842">
                  <c:v>545</c:v>
                </c:pt>
                <c:pt idx="844">
                  <c:v>545</c:v>
                </c:pt>
                <c:pt idx="845">
                  <c:v>545</c:v>
                </c:pt>
                <c:pt idx="846">
                  <c:v>537.5</c:v>
                </c:pt>
                <c:pt idx="847">
                  <c:v>530</c:v>
                </c:pt>
                <c:pt idx="848">
                  <c:v>530</c:v>
                </c:pt>
                <c:pt idx="849">
                  <c:v>530</c:v>
                </c:pt>
                <c:pt idx="850">
                  <c:v>530</c:v>
                </c:pt>
                <c:pt idx="851">
                  <c:v>530</c:v>
                </c:pt>
                <c:pt idx="852">
                  <c:v>530</c:v>
                </c:pt>
                <c:pt idx="853">
                  <c:v>530</c:v>
                </c:pt>
                <c:pt idx="854">
                  <c:v>530</c:v>
                </c:pt>
                <c:pt idx="855">
                  <c:v>515</c:v>
                </c:pt>
                <c:pt idx="856">
                  <c:v>515</c:v>
                </c:pt>
                <c:pt idx="857">
                  <c:v>515</c:v>
                </c:pt>
                <c:pt idx="858">
                  <c:v>515</c:v>
                </c:pt>
                <c:pt idx="859">
                  <c:v>497.5</c:v>
                </c:pt>
                <c:pt idx="860">
                  <c:v>482.5</c:v>
                </c:pt>
                <c:pt idx="861">
                  <c:v>482.5</c:v>
                </c:pt>
                <c:pt idx="862">
                  <c:v>482.5</c:v>
                </c:pt>
                <c:pt idx="863">
                  <c:v>472.5</c:v>
                </c:pt>
                <c:pt idx="864">
                  <c:v>472.5</c:v>
                </c:pt>
                <c:pt idx="865">
                  <c:v>462.5</c:v>
                </c:pt>
                <c:pt idx="866">
                  <c:v>452.5</c:v>
                </c:pt>
                <c:pt idx="867">
                  <c:v>452.5</c:v>
                </c:pt>
                <c:pt idx="868">
                  <c:v>452.5</c:v>
                </c:pt>
                <c:pt idx="869">
                  <c:v>452.5</c:v>
                </c:pt>
                <c:pt idx="870">
                  <c:v>452.5</c:v>
                </c:pt>
                <c:pt idx="871">
                  <c:v>452.5</c:v>
                </c:pt>
                <c:pt idx="872">
                  <c:v>455</c:v>
                </c:pt>
                <c:pt idx="873">
                  <c:v>455</c:v>
                </c:pt>
                <c:pt idx="874">
                  <c:v>455</c:v>
                </c:pt>
                <c:pt idx="875">
                  <c:v>457.5</c:v>
                </c:pt>
                <c:pt idx="876">
                  <c:v>457.5</c:v>
                </c:pt>
                <c:pt idx="877">
                  <c:v>457.5</c:v>
                </c:pt>
                <c:pt idx="878">
                  <c:v>457.5</c:v>
                </c:pt>
                <c:pt idx="879">
                  <c:v>460</c:v>
                </c:pt>
                <c:pt idx="880">
                  <c:v>460</c:v>
                </c:pt>
                <c:pt idx="881">
                  <c:v>465</c:v>
                </c:pt>
                <c:pt idx="882">
                  <c:v>465</c:v>
                </c:pt>
                <c:pt idx="883">
                  <c:v>465</c:v>
                </c:pt>
                <c:pt idx="884">
                  <c:v>465</c:v>
                </c:pt>
                <c:pt idx="885">
                  <c:v>465</c:v>
                </c:pt>
                <c:pt idx="892">
                  <c:v>465</c:v>
                </c:pt>
                <c:pt idx="893">
                  <c:v>465</c:v>
                </c:pt>
                <c:pt idx="894">
                  <c:v>465</c:v>
                </c:pt>
                <c:pt idx="895">
                  <c:v>465</c:v>
                </c:pt>
                <c:pt idx="896">
                  <c:v>465</c:v>
                </c:pt>
                <c:pt idx="897">
                  <c:v>465</c:v>
                </c:pt>
                <c:pt idx="898">
                  <c:v>465</c:v>
                </c:pt>
                <c:pt idx="899">
                  <c:v>465</c:v>
                </c:pt>
                <c:pt idx="900">
                  <c:v>470</c:v>
                </c:pt>
                <c:pt idx="901">
                  <c:v>470</c:v>
                </c:pt>
                <c:pt idx="902">
                  <c:v>470</c:v>
                </c:pt>
                <c:pt idx="903">
                  <c:v>475</c:v>
                </c:pt>
                <c:pt idx="904">
                  <c:v>480</c:v>
                </c:pt>
                <c:pt idx="905">
                  <c:v>485</c:v>
                </c:pt>
                <c:pt idx="906">
                  <c:v>485</c:v>
                </c:pt>
                <c:pt idx="907">
                  <c:v>490</c:v>
                </c:pt>
                <c:pt idx="908">
                  <c:v>490</c:v>
                </c:pt>
                <c:pt idx="909">
                  <c:v>490</c:v>
                </c:pt>
                <c:pt idx="910">
                  <c:v>495</c:v>
                </c:pt>
                <c:pt idx="911">
                  <c:v>495</c:v>
                </c:pt>
                <c:pt idx="912">
                  <c:v>502.5</c:v>
                </c:pt>
                <c:pt idx="913">
                  <c:v>502.5</c:v>
                </c:pt>
                <c:pt idx="914">
                  <c:v>502.5</c:v>
                </c:pt>
                <c:pt idx="915">
                  <c:v>502.5</c:v>
                </c:pt>
                <c:pt idx="916">
                  <c:v>502.5</c:v>
                </c:pt>
                <c:pt idx="917">
                  <c:v>507.5</c:v>
                </c:pt>
                <c:pt idx="918">
                  <c:v>515</c:v>
                </c:pt>
                <c:pt idx="919">
                  <c:v>515</c:v>
                </c:pt>
                <c:pt idx="920">
                  <c:v>515</c:v>
                </c:pt>
                <c:pt idx="921">
                  <c:v>517.5</c:v>
                </c:pt>
                <c:pt idx="922">
                  <c:v>517.5</c:v>
                </c:pt>
                <c:pt idx="923">
                  <c:v>520</c:v>
                </c:pt>
                <c:pt idx="924">
                  <c:v>520</c:v>
                </c:pt>
                <c:pt idx="925">
                  <c:v>521.5</c:v>
                </c:pt>
                <c:pt idx="926">
                  <c:v>521.5</c:v>
                </c:pt>
                <c:pt idx="927">
                  <c:v>521.5</c:v>
                </c:pt>
                <c:pt idx="928">
                  <c:v>521.5</c:v>
                </c:pt>
                <c:pt idx="929">
                  <c:v>521.5</c:v>
                </c:pt>
                <c:pt idx="930">
                  <c:v>521.5</c:v>
                </c:pt>
                <c:pt idx="931">
                  <c:v>521.5</c:v>
                </c:pt>
                <c:pt idx="933">
                  <c:v>521.5</c:v>
                </c:pt>
                <c:pt idx="934">
                  <c:v>524</c:v>
                </c:pt>
                <c:pt idx="935">
                  <c:v>524</c:v>
                </c:pt>
                <c:pt idx="936">
                  <c:v>524</c:v>
                </c:pt>
                <c:pt idx="937">
                  <c:v>524</c:v>
                </c:pt>
                <c:pt idx="938">
                  <c:v>524</c:v>
                </c:pt>
                <c:pt idx="939">
                  <c:v>524</c:v>
                </c:pt>
                <c:pt idx="940">
                  <c:v>525.5</c:v>
                </c:pt>
                <c:pt idx="941">
                  <c:v>525.5</c:v>
                </c:pt>
                <c:pt idx="942">
                  <c:v>525.5</c:v>
                </c:pt>
                <c:pt idx="943">
                  <c:v>525.5</c:v>
                </c:pt>
                <c:pt idx="944">
                  <c:v>525.5</c:v>
                </c:pt>
                <c:pt idx="945">
                  <c:v>525.5</c:v>
                </c:pt>
                <c:pt idx="946">
                  <c:v>525.5</c:v>
                </c:pt>
                <c:pt idx="947">
                  <c:v>527.5</c:v>
                </c:pt>
                <c:pt idx="948">
                  <c:v>527.5</c:v>
                </c:pt>
                <c:pt idx="949">
                  <c:v>527.5</c:v>
                </c:pt>
                <c:pt idx="950">
                  <c:v>529</c:v>
                </c:pt>
                <c:pt idx="951">
                  <c:v>529</c:v>
                </c:pt>
                <c:pt idx="952">
                  <c:v>529</c:v>
                </c:pt>
                <c:pt idx="953">
                  <c:v>525</c:v>
                </c:pt>
                <c:pt idx="954">
                  <c:v>525</c:v>
                </c:pt>
                <c:pt idx="955">
                  <c:v>525</c:v>
                </c:pt>
                <c:pt idx="956">
                  <c:v>525</c:v>
                </c:pt>
                <c:pt idx="957">
                  <c:v>525</c:v>
                </c:pt>
                <c:pt idx="958">
                  <c:v>525</c:v>
                </c:pt>
                <c:pt idx="959">
                  <c:v>528.5</c:v>
                </c:pt>
                <c:pt idx="960">
                  <c:v>528.5</c:v>
                </c:pt>
                <c:pt idx="961">
                  <c:v>532.5</c:v>
                </c:pt>
                <c:pt idx="962">
                  <c:v>532.5</c:v>
                </c:pt>
                <c:pt idx="963">
                  <c:v>532.5</c:v>
                </c:pt>
                <c:pt idx="964">
                  <c:v>532.5</c:v>
                </c:pt>
                <c:pt idx="965">
                  <c:v>530</c:v>
                </c:pt>
                <c:pt idx="966">
                  <c:v>530</c:v>
                </c:pt>
                <c:pt idx="967">
                  <c:v>530</c:v>
                </c:pt>
                <c:pt idx="968">
                  <c:v>530</c:v>
                </c:pt>
                <c:pt idx="969">
                  <c:v>530</c:v>
                </c:pt>
                <c:pt idx="970">
                  <c:v>530</c:v>
                </c:pt>
                <c:pt idx="971">
                  <c:v>527.5</c:v>
                </c:pt>
                <c:pt idx="972">
                  <c:v>527.5</c:v>
                </c:pt>
                <c:pt idx="973">
                  <c:v>527.5</c:v>
                </c:pt>
                <c:pt idx="974">
                  <c:v>527.5</c:v>
                </c:pt>
                <c:pt idx="975">
                  <c:v>527.5</c:v>
                </c:pt>
                <c:pt idx="976">
                  <c:v>527.5</c:v>
                </c:pt>
                <c:pt idx="977">
                  <c:v>530</c:v>
                </c:pt>
                <c:pt idx="978">
                  <c:v>530</c:v>
                </c:pt>
                <c:pt idx="979">
                  <c:v>530</c:v>
                </c:pt>
                <c:pt idx="980">
                  <c:v>525</c:v>
                </c:pt>
                <c:pt idx="981">
                  <c:v>525</c:v>
                </c:pt>
                <c:pt idx="982">
                  <c:v>527.5</c:v>
                </c:pt>
                <c:pt idx="983">
                  <c:v>527.5</c:v>
                </c:pt>
                <c:pt idx="984">
                  <c:v>527.5</c:v>
                </c:pt>
                <c:pt idx="985">
                  <c:v>530</c:v>
                </c:pt>
                <c:pt idx="986">
                  <c:v>530</c:v>
                </c:pt>
                <c:pt idx="987">
                  <c:v>530</c:v>
                </c:pt>
                <c:pt idx="988">
                  <c:v>530</c:v>
                </c:pt>
                <c:pt idx="989">
                  <c:v>530</c:v>
                </c:pt>
                <c:pt idx="990">
                  <c:v>530</c:v>
                </c:pt>
                <c:pt idx="991">
                  <c:v>530</c:v>
                </c:pt>
                <c:pt idx="992">
                  <c:v>530</c:v>
                </c:pt>
                <c:pt idx="993">
                  <c:v>530</c:v>
                </c:pt>
                <c:pt idx="994">
                  <c:v>530</c:v>
                </c:pt>
                <c:pt idx="995">
                  <c:v>532.5</c:v>
                </c:pt>
                <c:pt idx="996">
                  <c:v>532.5</c:v>
                </c:pt>
                <c:pt idx="997">
                  <c:v>527.5</c:v>
                </c:pt>
                <c:pt idx="998">
                  <c:v>527.5</c:v>
                </c:pt>
                <c:pt idx="999">
                  <c:v>527.5</c:v>
                </c:pt>
                <c:pt idx="1000">
                  <c:v>522.5</c:v>
                </c:pt>
                <c:pt idx="1001">
                  <c:v>522.5</c:v>
                </c:pt>
                <c:pt idx="1002">
                  <c:v>515</c:v>
                </c:pt>
                <c:pt idx="1003">
                  <c:v>515</c:v>
                </c:pt>
                <c:pt idx="1004">
                  <c:v>515</c:v>
                </c:pt>
                <c:pt idx="1005">
                  <c:v>515</c:v>
                </c:pt>
                <c:pt idx="1006">
                  <c:v>515</c:v>
                </c:pt>
                <c:pt idx="1007">
                  <c:v>515</c:v>
                </c:pt>
                <c:pt idx="1008">
                  <c:v>515</c:v>
                </c:pt>
                <c:pt idx="1009">
                  <c:v>515</c:v>
                </c:pt>
                <c:pt idx="1010">
                  <c:v>520</c:v>
                </c:pt>
                <c:pt idx="1011">
                  <c:v>520</c:v>
                </c:pt>
                <c:pt idx="1012">
                  <c:v>520</c:v>
                </c:pt>
                <c:pt idx="1013">
                  <c:v>520</c:v>
                </c:pt>
                <c:pt idx="1014">
                  <c:v>520</c:v>
                </c:pt>
                <c:pt idx="1015">
                  <c:v>520</c:v>
                </c:pt>
                <c:pt idx="1016">
                  <c:v>520</c:v>
                </c:pt>
                <c:pt idx="1017">
                  <c:v>515</c:v>
                </c:pt>
                <c:pt idx="1018">
                  <c:v>515</c:v>
                </c:pt>
                <c:pt idx="1019">
                  <c:v>515</c:v>
                </c:pt>
                <c:pt idx="1020">
                  <c:v>510</c:v>
                </c:pt>
                <c:pt idx="1021">
                  <c:v>510</c:v>
                </c:pt>
                <c:pt idx="1022">
                  <c:v>505</c:v>
                </c:pt>
                <c:pt idx="1023">
                  <c:v>505</c:v>
                </c:pt>
                <c:pt idx="1024">
                  <c:v>505</c:v>
                </c:pt>
                <c:pt idx="1025">
                  <c:v>505</c:v>
                </c:pt>
                <c:pt idx="1026">
                  <c:v>505</c:v>
                </c:pt>
                <c:pt idx="1027">
                  <c:v>500</c:v>
                </c:pt>
                <c:pt idx="1028">
                  <c:v>500</c:v>
                </c:pt>
                <c:pt idx="1029">
                  <c:v>500</c:v>
                </c:pt>
                <c:pt idx="1030">
                  <c:v>505</c:v>
                </c:pt>
                <c:pt idx="1031">
                  <c:v>505</c:v>
                </c:pt>
                <c:pt idx="1032">
                  <c:v>505</c:v>
                </c:pt>
                <c:pt idx="1033">
                  <c:v>505</c:v>
                </c:pt>
                <c:pt idx="1034">
                  <c:v>505</c:v>
                </c:pt>
                <c:pt idx="1036">
                  <c:v>505</c:v>
                </c:pt>
                <c:pt idx="1037">
                  <c:v>500</c:v>
                </c:pt>
                <c:pt idx="1038">
                  <c:v>500</c:v>
                </c:pt>
                <c:pt idx="1039">
                  <c:v>500</c:v>
                </c:pt>
                <c:pt idx="1040">
                  <c:v>500</c:v>
                </c:pt>
                <c:pt idx="1041">
                  <c:v>500</c:v>
                </c:pt>
                <c:pt idx="1042">
                  <c:v>500</c:v>
                </c:pt>
                <c:pt idx="1043">
                  <c:v>500</c:v>
                </c:pt>
                <c:pt idx="1044">
                  <c:v>500</c:v>
                </c:pt>
                <c:pt idx="1045">
                  <c:v>500</c:v>
                </c:pt>
                <c:pt idx="1046">
                  <c:v>500</c:v>
                </c:pt>
                <c:pt idx="1047">
                  <c:v>500</c:v>
                </c:pt>
                <c:pt idx="1048">
                  <c:v>500</c:v>
                </c:pt>
                <c:pt idx="1049">
                  <c:v>500</c:v>
                </c:pt>
                <c:pt idx="1050">
                  <c:v>500</c:v>
                </c:pt>
                <c:pt idx="1051">
                  <c:v>500</c:v>
                </c:pt>
                <c:pt idx="1052">
                  <c:v>505</c:v>
                </c:pt>
                <c:pt idx="1053">
                  <c:v>505</c:v>
                </c:pt>
                <c:pt idx="1054">
                  <c:v>505</c:v>
                </c:pt>
                <c:pt idx="1055">
                  <c:v>505</c:v>
                </c:pt>
                <c:pt idx="1056">
                  <c:v>505</c:v>
                </c:pt>
                <c:pt idx="1057">
                  <c:v>507.5</c:v>
                </c:pt>
                <c:pt idx="1060">
                  <c:v>507.5</c:v>
                </c:pt>
                <c:pt idx="1061">
                  <c:v>507.5</c:v>
                </c:pt>
                <c:pt idx="1062">
                  <c:v>507.5</c:v>
                </c:pt>
                <c:pt idx="1066">
                  <c:v>507.5</c:v>
                </c:pt>
                <c:pt idx="1067">
                  <c:v>507.5</c:v>
                </c:pt>
                <c:pt idx="1068">
                  <c:v>507.5</c:v>
                </c:pt>
                <c:pt idx="1069">
                  <c:v>507.5</c:v>
                </c:pt>
                <c:pt idx="1070">
                  <c:v>510</c:v>
                </c:pt>
                <c:pt idx="1071">
                  <c:v>510</c:v>
                </c:pt>
                <c:pt idx="1072">
                  <c:v>515</c:v>
                </c:pt>
                <c:pt idx="1073">
                  <c:v>515</c:v>
                </c:pt>
                <c:pt idx="1074">
                  <c:v>515</c:v>
                </c:pt>
                <c:pt idx="1075">
                  <c:v>515</c:v>
                </c:pt>
                <c:pt idx="1076">
                  <c:v>500</c:v>
                </c:pt>
                <c:pt idx="1077">
                  <c:v>500</c:v>
                </c:pt>
                <c:pt idx="1078">
                  <c:v>500</c:v>
                </c:pt>
                <c:pt idx="1079">
                  <c:v>500</c:v>
                </c:pt>
                <c:pt idx="1080">
                  <c:v>500</c:v>
                </c:pt>
                <c:pt idx="1081">
                  <c:v>500</c:v>
                </c:pt>
                <c:pt idx="1082">
                  <c:v>500</c:v>
                </c:pt>
                <c:pt idx="1083">
                  <c:v>500</c:v>
                </c:pt>
                <c:pt idx="1084">
                  <c:v>487.5</c:v>
                </c:pt>
                <c:pt idx="1085">
                  <c:v>487.5</c:v>
                </c:pt>
                <c:pt idx="1086">
                  <c:v>487.5</c:v>
                </c:pt>
                <c:pt idx="1087">
                  <c:v>487.5</c:v>
                </c:pt>
                <c:pt idx="1088">
                  <c:v>487.5</c:v>
                </c:pt>
                <c:pt idx="1089">
                  <c:v>490</c:v>
                </c:pt>
                <c:pt idx="1090">
                  <c:v>490</c:v>
                </c:pt>
                <c:pt idx="1091">
                  <c:v>500</c:v>
                </c:pt>
                <c:pt idx="1092">
                  <c:v>500</c:v>
                </c:pt>
                <c:pt idx="1093">
                  <c:v>500</c:v>
                </c:pt>
                <c:pt idx="1094">
                  <c:v>505</c:v>
                </c:pt>
                <c:pt idx="1095">
                  <c:v>505</c:v>
                </c:pt>
                <c:pt idx="1096">
                  <c:v>515</c:v>
                </c:pt>
                <c:pt idx="1097">
                  <c:v>515</c:v>
                </c:pt>
                <c:pt idx="1098">
                  <c:v>515</c:v>
                </c:pt>
                <c:pt idx="1099">
                  <c:v>515</c:v>
                </c:pt>
                <c:pt idx="1100">
                  <c:v>515</c:v>
                </c:pt>
                <c:pt idx="1101">
                  <c:v>515</c:v>
                </c:pt>
                <c:pt idx="1102">
                  <c:v>508.5</c:v>
                </c:pt>
                <c:pt idx="1104">
                  <c:v>508.5</c:v>
                </c:pt>
                <c:pt idx="1105">
                  <c:v>511</c:v>
                </c:pt>
                <c:pt idx="1106">
                  <c:v>511</c:v>
                </c:pt>
                <c:pt idx="1107">
                  <c:v>512.5</c:v>
                </c:pt>
                <c:pt idx="1108">
                  <c:v>512.5</c:v>
                </c:pt>
                <c:pt idx="1109">
                  <c:v>512.5</c:v>
                </c:pt>
                <c:pt idx="1110">
                  <c:v>510</c:v>
                </c:pt>
                <c:pt idx="1111">
                  <c:v>510</c:v>
                </c:pt>
                <c:pt idx="1112">
                  <c:v>505</c:v>
                </c:pt>
                <c:pt idx="1113">
                  <c:v>505</c:v>
                </c:pt>
                <c:pt idx="1114">
                  <c:v>515</c:v>
                </c:pt>
                <c:pt idx="1115">
                  <c:v>515</c:v>
                </c:pt>
                <c:pt idx="1116">
                  <c:v>515</c:v>
                </c:pt>
                <c:pt idx="1117">
                  <c:v>512.5</c:v>
                </c:pt>
                <c:pt idx="1118">
                  <c:v>512.5</c:v>
                </c:pt>
                <c:pt idx="1119">
                  <c:v>512.5</c:v>
                </c:pt>
                <c:pt idx="1120">
                  <c:v>512.5</c:v>
                </c:pt>
                <c:pt idx="1121">
                  <c:v>512.5</c:v>
                </c:pt>
                <c:pt idx="1122">
                  <c:v>510</c:v>
                </c:pt>
                <c:pt idx="1123">
                  <c:v>510</c:v>
                </c:pt>
                <c:pt idx="1124">
                  <c:v>510</c:v>
                </c:pt>
                <c:pt idx="1125">
                  <c:v>510</c:v>
                </c:pt>
                <c:pt idx="1126">
                  <c:v>510</c:v>
                </c:pt>
                <c:pt idx="1127">
                  <c:v>508.5</c:v>
                </c:pt>
                <c:pt idx="1128">
                  <c:v>508.5</c:v>
                </c:pt>
                <c:pt idx="1129">
                  <c:v>508.5</c:v>
                </c:pt>
                <c:pt idx="1130">
                  <c:v>510</c:v>
                </c:pt>
                <c:pt idx="1131">
                  <c:v>510</c:v>
                </c:pt>
                <c:pt idx="1132">
                  <c:v>510</c:v>
                </c:pt>
                <c:pt idx="1133">
                  <c:v>517.5</c:v>
                </c:pt>
                <c:pt idx="1134">
                  <c:v>517.5</c:v>
                </c:pt>
                <c:pt idx="1135">
                  <c:v>517.5</c:v>
                </c:pt>
                <c:pt idx="1136">
                  <c:v>517.5</c:v>
                </c:pt>
                <c:pt idx="1137">
                  <c:v>517.5</c:v>
                </c:pt>
                <c:pt idx="1138">
                  <c:v>517.5</c:v>
                </c:pt>
                <c:pt idx="1139">
                  <c:v>525</c:v>
                </c:pt>
                <c:pt idx="1140">
                  <c:v>525</c:v>
                </c:pt>
                <c:pt idx="1141">
                  <c:v>525</c:v>
                </c:pt>
                <c:pt idx="1142">
                  <c:v>527.5</c:v>
                </c:pt>
                <c:pt idx="1143">
                  <c:v>527.5</c:v>
                </c:pt>
                <c:pt idx="1144">
                  <c:v>527.5</c:v>
                </c:pt>
                <c:pt idx="1145">
                  <c:v>527.5</c:v>
                </c:pt>
                <c:pt idx="1152">
                  <c:v>532.5</c:v>
                </c:pt>
                <c:pt idx="1153">
                  <c:v>532.5</c:v>
                </c:pt>
                <c:pt idx="1154">
                  <c:v>532.5</c:v>
                </c:pt>
                <c:pt idx="1155">
                  <c:v>532.5</c:v>
                </c:pt>
                <c:pt idx="1156">
                  <c:v>535</c:v>
                </c:pt>
                <c:pt idx="1157">
                  <c:v>535</c:v>
                </c:pt>
                <c:pt idx="1158">
                  <c:v>530</c:v>
                </c:pt>
                <c:pt idx="1159">
                  <c:v>530</c:v>
                </c:pt>
                <c:pt idx="1160">
                  <c:v>530</c:v>
                </c:pt>
                <c:pt idx="1161">
                  <c:v>530</c:v>
                </c:pt>
                <c:pt idx="1162">
                  <c:v>530</c:v>
                </c:pt>
                <c:pt idx="1163">
                  <c:v>545</c:v>
                </c:pt>
                <c:pt idx="1164">
                  <c:v>545</c:v>
                </c:pt>
                <c:pt idx="1165">
                  <c:v>545</c:v>
                </c:pt>
                <c:pt idx="1166">
                  <c:v>547.5</c:v>
                </c:pt>
                <c:pt idx="1167">
                  <c:v>547.5</c:v>
                </c:pt>
                <c:pt idx="1168">
                  <c:v>555</c:v>
                </c:pt>
                <c:pt idx="1169">
                  <c:v>555</c:v>
                </c:pt>
                <c:pt idx="1170">
                  <c:v>555</c:v>
                </c:pt>
                <c:pt idx="1171">
                  <c:v>556</c:v>
                </c:pt>
                <c:pt idx="1172">
                  <c:v>556</c:v>
                </c:pt>
                <c:pt idx="1173">
                  <c:v>555</c:v>
                </c:pt>
                <c:pt idx="1174">
                  <c:v>555</c:v>
                </c:pt>
                <c:pt idx="1175">
                  <c:v>555</c:v>
                </c:pt>
                <c:pt idx="1176">
                  <c:v>552.5</c:v>
                </c:pt>
                <c:pt idx="1177">
                  <c:v>552.5</c:v>
                </c:pt>
                <c:pt idx="1178">
                  <c:v>545</c:v>
                </c:pt>
                <c:pt idx="1179">
                  <c:v>545</c:v>
                </c:pt>
                <c:pt idx="1180">
                  <c:v>545</c:v>
                </c:pt>
                <c:pt idx="1181">
                  <c:v>547.5</c:v>
                </c:pt>
                <c:pt idx="1182">
                  <c:v>547.5</c:v>
                </c:pt>
                <c:pt idx="1183">
                  <c:v>552.5</c:v>
                </c:pt>
              </c:numCache>
            </c:numRef>
          </c:val>
          <c:smooth val="0"/>
          <c:extLst>
            <c:ext xmlns:c16="http://schemas.microsoft.com/office/drawing/2014/chart" uri="{C3380CC4-5D6E-409C-BE32-E72D297353CC}">
              <c16:uniqueId val="{00000001-1025-40CB-9201-EEF8EC2A38AB}"/>
            </c:ext>
          </c:extLst>
        </c:ser>
        <c:ser>
          <c:idx val="2"/>
          <c:order val="2"/>
          <c:tx>
            <c:strRef>
              <c:f>Лист1!$D$1</c:f>
              <c:strCache>
                <c:ptCount val="1"/>
                <c:pt idx="0">
                  <c:v>Fuel oil bunker 180 cst Los Angeles</c:v>
                </c:pt>
              </c:strCache>
            </c:strRef>
          </c:tx>
          <c:spPr>
            <a:ln w="28575" cap="rnd">
              <a:solidFill>
                <a:schemeClr val="accent3"/>
              </a:solidFill>
              <a:round/>
            </a:ln>
            <a:effectLst/>
          </c:spPr>
          <c:marker>
            <c:symbol val="none"/>
          </c:marker>
          <c:cat>
            <c:numRef>
              <c:f>Лист1!$A$2:$A$1185</c:f>
              <c:numCache>
                <c:formatCode>dd\ mmm\ yyyy</c:formatCode>
                <c:ptCount val="1184"/>
                <c:pt idx="0">
                  <c:v>42891</c:v>
                </c:pt>
                <c:pt idx="1">
                  <c:v>42888</c:v>
                </c:pt>
                <c:pt idx="2">
                  <c:v>42887</c:v>
                </c:pt>
                <c:pt idx="3">
                  <c:v>42886</c:v>
                </c:pt>
                <c:pt idx="4">
                  <c:v>42885</c:v>
                </c:pt>
                <c:pt idx="5">
                  <c:v>42884</c:v>
                </c:pt>
                <c:pt idx="6">
                  <c:v>42881</c:v>
                </c:pt>
                <c:pt idx="7">
                  <c:v>42880</c:v>
                </c:pt>
                <c:pt idx="8">
                  <c:v>42879</c:v>
                </c:pt>
                <c:pt idx="9">
                  <c:v>42878</c:v>
                </c:pt>
                <c:pt idx="10">
                  <c:v>42877</c:v>
                </c:pt>
                <c:pt idx="11">
                  <c:v>42874</c:v>
                </c:pt>
                <c:pt idx="12">
                  <c:v>42873</c:v>
                </c:pt>
                <c:pt idx="13">
                  <c:v>42872</c:v>
                </c:pt>
                <c:pt idx="14">
                  <c:v>42871</c:v>
                </c:pt>
                <c:pt idx="15">
                  <c:v>42870</c:v>
                </c:pt>
                <c:pt idx="16">
                  <c:v>42867</c:v>
                </c:pt>
                <c:pt idx="17">
                  <c:v>42866</c:v>
                </c:pt>
                <c:pt idx="18">
                  <c:v>42865</c:v>
                </c:pt>
                <c:pt idx="19">
                  <c:v>42864</c:v>
                </c:pt>
                <c:pt idx="20">
                  <c:v>42863</c:v>
                </c:pt>
                <c:pt idx="21">
                  <c:v>42860</c:v>
                </c:pt>
                <c:pt idx="22">
                  <c:v>42859</c:v>
                </c:pt>
                <c:pt idx="23">
                  <c:v>42858</c:v>
                </c:pt>
                <c:pt idx="24">
                  <c:v>42857</c:v>
                </c:pt>
                <c:pt idx="25">
                  <c:v>42856</c:v>
                </c:pt>
                <c:pt idx="26">
                  <c:v>42853</c:v>
                </c:pt>
                <c:pt idx="27">
                  <c:v>42852</c:v>
                </c:pt>
                <c:pt idx="28">
                  <c:v>42851</c:v>
                </c:pt>
                <c:pt idx="29">
                  <c:v>42850</c:v>
                </c:pt>
                <c:pt idx="30">
                  <c:v>42849</c:v>
                </c:pt>
                <c:pt idx="31">
                  <c:v>42846</c:v>
                </c:pt>
                <c:pt idx="32">
                  <c:v>42845</c:v>
                </c:pt>
                <c:pt idx="33">
                  <c:v>42844</c:v>
                </c:pt>
                <c:pt idx="34">
                  <c:v>42843</c:v>
                </c:pt>
                <c:pt idx="35">
                  <c:v>42842</c:v>
                </c:pt>
                <c:pt idx="36">
                  <c:v>42839</c:v>
                </c:pt>
                <c:pt idx="37">
                  <c:v>42838</c:v>
                </c:pt>
                <c:pt idx="38">
                  <c:v>42837</c:v>
                </c:pt>
                <c:pt idx="39">
                  <c:v>42836</c:v>
                </c:pt>
                <c:pt idx="40">
                  <c:v>42835</c:v>
                </c:pt>
                <c:pt idx="41">
                  <c:v>42832</c:v>
                </c:pt>
                <c:pt idx="42">
                  <c:v>42831</c:v>
                </c:pt>
                <c:pt idx="43">
                  <c:v>42830</c:v>
                </c:pt>
                <c:pt idx="44">
                  <c:v>42829</c:v>
                </c:pt>
                <c:pt idx="45">
                  <c:v>42828</c:v>
                </c:pt>
                <c:pt idx="46">
                  <c:v>42825</c:v>
                </c:pt>
                <c:pt idx="47">
                  <c:v>42824</c:v>
                </c:pt>
                <c:pt idx="48">
                  <c:v>42823</c:v>
                </c:pt>
                <c:pt idx="49">
                  <c:v>42822</c:v>
                </c:pt>
                <c:pt idx="50">
                  <c:v>42821</c:v>
                </c:pt>
                <c:pt idx="51">
                  <c:v>42818</c:v>
                </c:pt>
                <c:pt idx="52">
                  <c:v>42817</c:v>
                </c:pt>
                <c:pt idx="53">
                  <c:v>42816</c:v>
                </c:pt>
                <c:pt idx="54">
                  <c:v>42815</c:v>
                </c:pt>
                <c:pt idx="55">
                  <c:v>42814</c:v>
                </c:pt>
                <c:pt idx="56">
                  <c:v>42811</c:v>
                </c:pt>
                <c:pt idx="57">
                  <c:v>42810</c:v>
                </c:pt>
                <c:pt idx="58">
                  <c:v>42809</c:v>
                </c:pt>
                <c:pt idx="59">
                  <c:v>42808</c:v>
                </c:pt>
                <c:pt idx="60">
                  <c:v>42807</c:v>
                </c:pt>
                <c:pt idx="61">
                  <c:v>42804</c:v>
                </c:pt>
                <c:pt idx="62">
                  <c:v>42803</c:v>
                </c:pt>
                <c:pt idx="63">
                  <c:v>42802</c:v>
                </c:pt>
                <c:pt idx="64">
                  <c:v>42801</c:v>
                </c:pt>
                <c:pt idx="65">
                  <c:v>42800</c:v>
                </c:pt>
                <c:pt idx="66">
                  <c:v>42797</c:v>
                </c:pt>
                <c:pt idx="67">
                  <c:v>42796</c:v>
                </c:pt>
                <c:pt idx="68">
                  <c:v>42795</c:v>
                </c:pt>
                <c:pt idx="69">
                  <c:v>42794</c:v>
                </c:pt>
                <c:pt idx="70">
                  <c:v>42793</c:v>
                </c:pt>
                <c:pt idx="71">
                  <c:v>42790</c:v>
                </c:pt>
                <c:pt idx="72">
                  <c:v>42789</c:v>
                </c:pt>
                <c:pt idx="73">
                  <c:v>42788</c:v>
                </c:pt>
                <c:pt idx="74">
                  <c:v>42787</c:v>
                </c:pt>
                <c:pt idx="75">
                  <c:v>42786</c:v>
                </c:pt>
                <c:pt idx="76">
                  <c:v>42783</c:v>
                </c:pt>
                <c:pt idx="77">
                  <c:v>42782</c:v>
                </c:pt>
                <c:pt idx="78">
                  <c:v>42781</c:v>
                </c:pt>
                <c:pt idx="79">
                  <c:v>42780</c:v>
                </c:pt>
                <c:pt idx="80">
                  <c:v>42779</c:v>
                </c:pt>
                <c:pt idx="81">
                  <c:v>42776</c:v>
                </c:pt>
                <c:pt idx="82">
                  <c:v>42775</c:v>
                </c:pt>
                <c:pt idx="83">
                  <c:v>42774</c:v>
                </c:pt>
                <c:pt idx="84">
                  <c:v>42773</c:v>
                </c:pt>
                <c:pt idx="85">
                  <c:v>42772</c:v>
                </c:pt>
                <c:pt idx="86">
                  <c:v>42769</c:v>
                </c:pt>
                <c:pt idx="87">
                  <c:v>42768</c:v>
                </c:pt>
                <c:pt idx="88">
                  <c:v>42767</c:v>
                </c:pt>
                <c:pt idx="89">
                  <c:v>42766</c:v>
                </c:pt>
                <c:pt idx="90">
                  <c:v>42765</c:v>
                </c:pt>
                <c:pt idx="91">
                  <c:v>42762</c:v>
                </c:pt>
                <c:pt idx="92">
                  <c:v>42761</c:v>
                </c:pt>
                <c:pt idx="93">
                  <c:v>42760</c:v>
                </c:pt>
                <c:pt idx="94">
                  <c:v>42759</c:v>
                </c:pt>
                <c:pt idx="95">
                  <c:v>42758</c:v>
                </c:pt>
                <c:pt idx="96">
                  <c:v>42755</c:v>
                </c:pt>
                <c:pt idx="97">
                  <c:v>42754</c:v>
                </c:pt>
                <c:pt idx="98">
                  <c:v>42753</c:v>
                </c:pt>
                <c:pt idx="99">
                  <c:v>42752</c:v>
                </c:pt>
                <c:pt idx="100">
                  <c:v>42751</c:v>
                </c:pt>
                <c:pt idx="101">
                  <c:v>42748</c:v>
                </c:pt>
                <c:pt idx="102">
                  <c:v>42747</c:v>
                </c:pt>
                <c:pt idx="103">
                  <c:v>42746</c:v>
                </c:pt>
                <c:pt idx="104">
                  <c:v>42745</c:v>
                </c:pt>
                <c:pt idx="105">
                  <c:v>42744</c:v>
                </c:pt>
                <c:pt idx="106">
                  <c:v>42741</c:v>
                </c:pt>
                <c:pt idx="107">
                  <c:v>42740</c:v>
                </c:pt>
                <c:pt idx="108">
                  <c:v>42739</c:v>
                </c:pt>
                <c:pt idx="109">
                  <c:v>42738</c:v>
                </c:pt>
                <c:pt idx="110">
                  <c:v>42734</c:v>
                </c:pt>
                <c:pt idx="111">
                  <c:v>42733</c:v>
                </c:pt>
                <c:pt idx="112">
                  <c:v>42732</c:v>
                </c:pt>
                <c:pt idx="113">
                  <c:v>42731</c:v>
                </c:pt>
                <c:pt idx="114">
                  <c:v>42730</c:v>
                </c:pt>
                <c:pt idx="115">
                  <c:v>42727</c:v>
                </c:pt>
                <c:pt idx="116">
                  <c:v>42726</c:v>
                </c:pt>
                <c:pt idx="117">
                  <c:v>42725</c:v>
                </c:pt>
                <c:pt idx="118">
                  <c:v>42724</c:v>
                </c:pt>
                <c:pt idx="119">
                  <c:v>42723</c:v>
                </c:pt>
                <c:pt idx="120">
                  <c:v>42720</c:v>
                </c:pt>
                <c:pt idx="121">
                  <c:v>42719</c:v>
                </c:pt>
                <c:pt idx="122">
                  <c:v>42718</c:v>
                </c:pt>
                <c:pt idx="123">
                  <c:v>42717</c:v>
                </c:pt>
                <c:pt idx="124">
                  <c:v>42716</c:v>
                </c:pt>
                <c:pt idx="125">
                  <c:v>42713</c:v>
                </c:pt>
                <c:pt idx="126">
                  <c:v>42712</c:v>
                </c:pt>
                <c:pt idx="127">
                  <c:v>42711</c:v>
                </c:pt>
                <c:pt idx="128">
                  <c:v>42710</c:v>
                </c:pt>
                <c:pt idx="129">
                  <c:v>42709</c:v>
                </c:pt>
                <c:pt idx="130">
                  <c:v>42706</c:v>
                </c:pt>
                <c:pt idx="131">
                  <c:v>42705</c:v>
                </c:pt>
                <c:pt idx="132">
                  <c:v>42704</c:v>
                </c:pt>
                <c:pt idx="133">
                  <c:v>42703</c:v>
                </c:pt>
                <c:pt idx="134">
                  <c:v>42702</c:v>
                </c:pt>
                <c:pt idx="135">
                  <c:v>42699</c:v>
                </c:pt>
                <c:pt idx="136">
                  <c:v>42698</c:v>
                </c:pt>
                <c:pt idx="137">
                  <c:v>42697</c:v>
                </c:pt>
                <c:pt idx="138">
                  <c:v>42696</c:v>
                </c:pt>
                <c:pt idx="139">
                  <c:v>42695</c:v>
                </c:pt>
                <c:pt idx="140">
                  <c:v>42692</c:v>
                </c:pt>
                <c:pt idx="141">
                  <c:v>42691</c:v>
                </c:pt>
                <c:pt idx="142">
                  <c:v>42690</c:v>
                </c:pt>
                <c:pt idx="143">
                  <c:v>42689</c:v>
                </c:pt>
                <c:pt idx="144">
                  <c:v>42688</c:v>
                </c:pt>
                <c:pt idx="145">
                  <c:v>42685</c:v>
                </c:pt>
                <c:pt idx="146">
                  <c:v>42684</c:v>
                </c:pt>
                <c:pt idx="147">
                  <c:v>42683</c:v>
                </c:pt>
                <c:pt idx="148">
                  <c:v>42682</c:v>
                </c:pt>
                <c:pt idx="149">
                  <c:v>42681</c:v>
                </c:pt>
                <c:pt idx="150">
                  <c:v>42678</c:v>
                </c:pt>
                <c:pt idx="151">
                  <c:v>42677</c:v>
                </c:pt>
                <c:pt idx="152">
                  <c:v>42676</c:v>
                </c:pt>
                <c:pt idx="153">
                  <c:v>42675</c:v>
                </c:pt>
                <c:pt idx="154">
                  <c:v>42674</c:v>
                </c:pt>
                <c:pt idx="155">
                  <c:v>42671</c:v>
                </c:pt>
                <c:pt idx="156">
                  <c:v>42670</c:v>
                </c:pt>
                <c:pt idx="157">
                  <c:v>42669</c:v>
                </c:pt>
                <c:pt idx="158">
                  <c:v>42668</c:v>
                </c:pt>
                <c:pt idx="159">
                  <c:v>42667</c:v>
                </c:pt>
                <c:pt idx="160">
                  <c:v>42664</c:v>
                </c:pt>
                <c:pt idx="161">
                  <c:v>42663</c:v>
                </c:pt>
                <c:pt idx="162">
                  <c:v>42662</c:v>
                </c:pt>
                <c:pt idx="163">
                  <c:v>42661</c:v>
                </c:pt>
                <c:pt idx="164">
                  <c:v>42660</c:v>
                </c:pt>
                <c:pt idx="165">
                  <c:v>42657</c:v>
                </c:pt>
                <c:pt idx="166">
                  <c:v>42656</c:v>
                </c:pt>
                <c:pt idx="167">
                  <c:v>42655</c:v>
                </c:pt>
                <c:pt idx="168">
                  <c:v>42654</c:v>
                </c:pt>
                <c:pt idx="169">
                  <c:v>42653</c:v>
                </c:pt>
                <c:pt idx="170">
                  <c:v>42650</c:v>
                </c:pt>
                <c:pt idx="171">
                  <c:v>42649</c:v>
                </c:pt>
                <c:pt idx="172">
                  <c:v>42648</c:v>
                </c:pt>
                <c:pt idx="173">
                  <c:v>42647</c:v>
                </c:pt>
                <c:pt idx="174">
                  <c:v>42646</c:v>
                </c:pt>
                <c:pt idx="175">
                  <c:v>42643</c:v>
                </c:pt>
                <c:pt idx="176">
                  <c:v>42642</c:v>
                </c:pt>
                <c:pt idx="177">
                  <c:v>42641</c:v>
                </c:pt>
                <c:pt idx="178">
                  <c:v>42640</c:v>
                </c:pt>
                <c:pt idx="179">
                  <c:v>42639</c:v>
                </c:pt>
                <c:pt idx="180">
                  <c:v>42636</c:v>
                </c:pt>
                <c:pt idx="181">
                  <c:v>42635</c:v>
                </c:pt>
                <c:pt idx="182">
                  <c:v>42634</c:v>
                </c:pt>
                <c:pt idx="183">
                  <c:v>42633</c:v>
                </c:pt>
                <c:pt idx="184">
                  <c:v>42632</c:v>
                </c:pt>
                <c:pt idx="185">
                  <c:v>42629</c:v>
                </c:pt>
                <c:pt idx="186">
                  <c:v>42628</c:v>
                </c:pt>
                <c:pt idx="187">
                  <c:v>42627</c:v>
                </c:pt>
                <c:pt idx="188">
                  <c:v>42626</c:v>
                </c:pt>
                <c:pt idx="189">
                  <c:v>42625</c:v>
                </c:pt>
                <c:pt idx="190">
                  <c:v>42622</c:v>
                </c:pt>
                <c:pt idx="191">
                  <c:v>42621</c:v>
                </c:pt>
                <c:pt idx="192">
                  <c:v>42620</c:v>
                </c:pt>
                <c:pt idx="193">
                  <c:v>42619</c:v>
                </c:pt>
                <c:pt idx="194">
                  <c:v>42618</c:v>
                </c:pt>
                <c:pt idx="195">
                  <c:v>42615</c:v>
                </c:pt>
                <c:pt idx="196">
                  <c:v>42614</c:v>
                </c:pt>
                <c:pt idx="197">
                  <c:v>42613</c:v>
                </c:pt>
                <c:pt idx="198">
                  <c:v>42612</c:v>
                </c:pt>
                <c:pt idx="199">
                  <c:v>42611</c:v>
                </c:pt>
                <c:pt idx="200">
                  <c:v>42608</c:v>
                </c:pt>
                <c:pt idx="201">
                  <c:v>42607</c:v>
                </c:pt>
                <c:pt idx="202">
                  <c:v>42606</c:v>
                </c:pt>
                <c:pt idx="203">
                  <c:v>42605</c:v>
                </c:pt>
                <c:pt idx="204">
                  <c:v>42604</c:v>
                </c:pt>
                <c:pt idx="205">
                  <c:v>42601</c:v>
                </c:pt>
                <c:pt idx="206">
                  <c:v>42600</c:v>
                </c:pt>
                <c:pt idx="207">
                  <c:v>42599</c:v>
                </c:pt>
                <c:pt idx="208">
                  <c:v>42598</c:v>
                </c:pt>
                <c:pt idx="209">
                  <c:v>42597</c:v>
                </c:pt>
                <c:pt idx="210">
                  <c:v>42594</c:v>
                </c:pt>
                <c:pt idx="211">
                  <c:v>42593</c:v>
                </c:pt>
                <c:pt idx="212">
                  <c:v>42592</c:v>
                </c:pt>
                <c:pt idx="213">
                  <c:v>42591</c:v>
                </c:pt>
                <c:pt idx="214">
                  <c:v>42590</c:v>
                </c:pt>
                <c:pt idx="215">
                  <c:v>42587</c:v>
                </c:pt>
                <c:pt idx="216">
                  <c:v>42586</c:v>
                </c:pt>
                <c:pt idx="217">
                  <c:v>42585</c:v>
                </c:pt>
                <c:pt idx="218">
                  <c:v>42584</c:v>
                </c:pt>
                <c:pt idx="219">
                  <c:v>42583</c:v>
                </c:pt>
                <c:pt idx="220">
                  <c:v>42580</c:v>
                </c:pt>
                <c:pt idx="221">
                  <c:v>42579</c:v>
                </c:pt>
                <c:pt idx="222">
                  <c:v>42578</c:v>
                </c:pt>
                <c:pt idx="223">
                  <c:v>42577</c:v>
                </c:pt>
                <c:pt idx="224">
                  <c:v>42576</c:v>
                </c:pt>
                <c:pt idx="225">
                  <c:v>42573</c:v>
                </c:pt>
                <c:pt idx="226">
                  <c:v>42572</c:v>
                </c:pt>
                <c:pt idx="227">
                  <c:v>42571</c:v>
                </c:pt>
                <c:pt idx="228">
                  <c:v>42570</c:v>
                </c:pt>
                <c:pt idx="229">
                  <c:v>42569</c:v>
                </c:pt>
                <c:pt idx="230">
                  <c:v>42566</c:v>
                </c:pt>
                <c:pt idx="231">
                  <c:v>42565</c:v>
                </c:pt>
                <c:pt idx="232">
                  <c:v>42564</c:v>
                </c:pt>
                <c:pt idx="233">
                  <c:v>42563</c:v>
                </c:pt>
                <c:pt idx="234">
                  <c:v>42562</c:v>
                </c:pt>
                <c:pt idx="235">
                  <c:v>42559</c:v>
                </c:pt>
                <c:pt idx="236">
                  <c:v>42558</c:v>
                </c:pt>
                <c:pt idx="237">
                  <c:v>42557</c:v>
                </c:pt>
                <c:pt idx="238">
                  <c:v>42556</c:v>
                </c:pt>
                <c:pt idx="239">
                  <c:v>42555</c:v>
                </c:pt>
                <c:pt idx="240">
                  <c:v>42552</c:v>
                </c:pt>
                <c:pt idx="241">
                  <c:v>42551</c:v>
                </c:pt>
                <c:pt idx="242">
                  <c:v>42550</c:v>
                </c:pt>
                <c:pt idx="243">
                  <c:v>42549</c:v>
                </c:pt>
                <c:pt idx="244">
                  <c:v>42548</c:v>
                </c:pt>
                <c:pt idx="245">
                  <c:v>42545</c:v>
                </c:pt>
                <c:pt idx="246">
                  <c:v>42544</c:v>
                </c:pt>
                <c:pt idx="247">
                  <c:v>42543</c:v>
                </c:pt>
                <c:pt idx="248">
                  <c:v>42542</c:v>
                </c:pt>
                <c:pt idx="249">
                  <c:v>42541</c:v>
                </c:pt>
                <c:pt idx="250">
                  <c:v>42538</c:v>
                </c:pt>
                <c:pt idx="251">
                  <c:v>42537</c:v>
                </c:pt>
                <c:pt idx="252">
                  <c:v>42536</c:v>
                </c:pt>
                <c:pt idx="253">
                  <c:v>42535</c:v>
                </c:pt>
                <c:pt idx="254">
                  <c:v>42534</c:v>
                </c:pt>
                <c:pt idx="255">
                  <c:v>42531</c:v>
                </c:pt>
                <c:pt idx="256">
                  <c:v>42530</c:v>
                </c:pt>
                <c:pt idx="257">
                  <c:v>42529</c:v>
                </c:pt>
                <c:pt idx="258">
                  <c:v>42528</c:v>
                </c:pt>
                <c:pt idx="259">
                  <c:v>42527</c:v>
                </c:pt>
                <c:pt idx="260">
                  <c:v>42524</c:v>
                </c:pt>
                <c:pt idx="261">
                  <c:v>42523</c:v>
                </c:pt>
                <c:pt idx="262">
                  <c:v>42522</c:v>
                </c:pt>
                <c:pt idx="263">
                  <c:v>42521</c:v>
                </c:pt>
                <c:pt idx="264">
                  <c:v>42520</c:v>
                </c:pt>
                <c:pt idx="265">
                  <c:v>42517</c:v>
                </c:pt>
                <c:pt idx="266">
                  <c:v>42516</c:v>
                </c:pt>
                <c:pt idx="267">
                  <c:v>42515</c:v>
                </c:pt>
                <c:pt idx="268">
                  <c:v>42514</c:v>
                </c:pt>
                <c:pt idx="269">
                  <c:v>42513</c:v>
                </c:pt>
                <c:pt idx="270">
                  <c:v>42510</c:v>
                </c:pt>
                <c:pt idx="271">
                  <c:v>42509</c:v>
                </c:pt>
                <c:pt idx="272">
                  <c:v>42508</c:v>
                </c:pt>
                <c:pt idx="273">
                  <c:v>42507</c:v>
                </c:pt>
                <c:pt idx="274">
                  <c:v>42506</c:v>
                </c:pt>
                <c:pt idx="275">
                  <c:v>42503</c:v>
                </c:pt>
                <c:pt idx="276">
                  <c:v>42502</c:v>
                </c:pt>
                <c:pt idx="277">
                  <c:v>42501</c:v>
                </c:pt>
                <c:pt idx="278">
                  <c:v>42500</c:v>
                </c:pt>
                <c:pt idx="279">
                  <c:v>42499</c:v>
                </c:pt>
                <c:pt idx="280">
                  <c:v>42496</c:v>
                </c:pt>
                <c:pt idx="281">
                  <c:v>42495</c:v>
                </c:pt>
                <c:pt idx="282">
                  <c:v>42494</c:v>
                </c:pt>
                <c:pt idx="283">
                  <c:v>42493</c:v>
                </c:pt>
                <c:pt idx="284">
                  <c:v>42492</c:v>
                </c:pt>
                <c:pt idx="285">
                  <c:v>42489</c:v>
                </c:pt>
                <c:pt idx="286">
                  <c:v>42488</c:v>
                </c:pt>
                <c:pt idx="287">
                  <c:v>42487</c:v>
                </c:pt>
                <c:pt idx="288">
                  <c:v>42486</c:v>
                </c:pt>
                <c:pt idx="289">
                  <c:v>42485</c:v>
                </c:pt>
                <c:pt idx="290">
                  <c:v>42482</c:v>
                </c:pt>
                <c:pt idx="291">
                  <c:v>42481</c:v>
                </c:pt>
                <c:pt idx="292">
                  <c:v>42480</c:v>
                </c:pt>
                <c:pt idx="293">
                  <c:v>42479</c:v>
                </c:pt>
                <c:pt idx="294">
                  <c:v>42478</c:v>
                </c:pt>
                <c:pt idx="295">
                  <c:v>42475</c:v>
                </c:pt>
                <c:pt idx="296">
                  <c:v>42474</c:v>
                </c:pt>
                <c:pt idx="297">
                  <c:v>42473</c:v>
                </c:pt>
                <c:pt idx="298">
                  <c:v>42472</c:v>
                </c:pt>
                <c:pt idx="299">
                  <c:v>42471</c:v>
                </c:pt>
                <c:pt idx="300">
                  <c:v>42468</c:v>
                </c:pt>
                <c:pt idx="301">
                  <c:v>42467</c:v>
                </c:pt>
                <c:pt idx="302">
                  <c:v>42466</c:v>
                </c:pt>
                <c:pt idx="303">
                  <c:v>42465</c:v>
                </c:pt>
                <c:pt idx="304">
                  <c:v>42464</c:v>
                </c:pt>
                <c:pt idx="305">
                  <c:v>42461</c:v>
                </c:pt>
                <c:pt idx="306">
                  <c:v>42460</c:v>
                </c:pt>
                <c:pt idx="307">
                  <c:v>42459</c:v>
                </c:pt>
                <c:pt idx="308">
                  <c:v>42458</c:v>
                </c:pt>
                <c:pt idx="309">
                  <c:v>42457</c:v>
                </c:pt>
                <c:pt idx="310">
                  <c:v>42454</c:v>
                </c:pt>
                <c:pt idx="311">
                  <c:v>42453</c:v>
                </c:pt>
                <c:pt idx="312">
                  <c:v>42452</c:v>
                </c:pt>
                <c:pt idx="313">
                  <c:v>42451</c:v>
                </c:pt>
                <c:pt idx="314">
                  <c:v>42450</c:v>
                </c:pt>
                <c:pt idx="315">
                  <c:v>42447</c:v>
                </c:pt>
                <c:pt idx="316">
                  <c:v>42446</c:v>
                </c:pt>
                <c:pt idx="317">
                  <c:v>42445</c:v>
                </c:pt>
                <c:pt idx="318">
                  <c:v>42444</c:v>
                </c:pt>
                <c:pt idx="319">
                  <c:v>42443</c:v>
                </c:pt>
                <c:pt idx="320">
                  <c:v>42440</c:v>
                </c:pt>
                <c:pt idx="321">
                  <c:v>42439</c:v>
                </c:pt>
                <c:pt idx="322">
                  <c:v>42438</c:v>
                </c:pt>
                <c:pt idx="323">
                  <c:v>42437</c:v>
                </c:pt>
                <c:pt idx="324">
                  <c:v>42436</c:v>
                </c:pt>
                <c:pt idx="325">
                  <c:v>42433</c:v>
                </c:pt>
                <c:pt idx="326">
                  <c:v>42432</c:v>
                </c:pt>
                <c:pt idx="327">
                  <c:v>42431</c:v>
                </c:pt>
                <c:pt idx="328">
                  <c:v>42430</c:v>
                </c:pt>
                <c:pt idx="329">
                  <c:v>42429</c:v>
                </c:pt>
                <c:pt idx="330">
                  <c:v>42426</c:v>
                </c:pt>
                <c:pt idx="331">
                  <c:v>42425</c:v>
                </c:pt>
                <c:pt idx="332">
                  <c:v>42424</c:v>
                </c:pt>
                <c:pt idx="333">
                  <c:v>42423</c:v>
                </c:pt>
                <c:pt idx="334">
                  <c:v>42422</c:v>
                </c:pt>
                <c:pt idx="335">
                  <c:v>42420</c:v>
                </c:pt>
                <c:pt idx="336">
                  <c:v>42419</c:v>
                </c:pt>
                <c:pt idx="337">
                  <c:v>42418</c:v>
                </c:pt>
                <c:pt idx="338">
                  <c:v>42417</c:v>
                </c:pt>
                <c:pt idx="339">
                  <c:v>42416</c:v>
                </c:pt>
                <c:pt idx="340">
                  <c:v>42415</c:v>
                </c:pt>
                <c:pt idx="341">
                  <c:v>42412</c:v>
                </c:pt>
                <c:pt idx="342">
                  <c:v>42411</c:v>
                </c:pt>
                <c:pt idx="343">
                  <c:v>42410</c:v>
                </c:pt>
                <c:pt idx="344">
                  <c:v>42409</c:v>
                </c:pt>
                <c:pt idx="345">
                  <c:v>42408</c:v>
                </c:pt>
                <c:pt idx="346">
                  <c:v>42405</c:v>
                </c:pt>
                <c:pt idx="347">
                  <c:v>42404</c:v>
                </c:pt>
                <c:pt idx="348">
                  <c:v>42403</c:v>
                </c:pt>
                <c:pt idx="349">
                  <c:v>42402</c:v>
                </c:pt>
                <c:pt idx="350">
                  <c:v>42401</c:v>
                </c:pt>
                <c:pt idx="351">
                  <c:v>42398</c:v>
                </c:pt>
                <c:pt idx="352">
                  <c:v>42397</c:v>
                </c:pt>
                <c:pt idx="353">
                  <c:v>42396</c:v>
                </c:pt>
                <c:pt idx="354">
                  <c:v>42395</c:v>
                </c:pt>
                <c:pt idx="355">
                  <c:v>42394</c:v>
                </c:pt>
                <c:pt idx="356">
                  <c:v>42391</c:v>
                </c:pt>
                <c:pt idx="357">
                  <c:v>42390</c:v>
                </c:pt>
                <c:pt idx="358">
                  <c:v>42389</c:v>
                </c:pt>
                <c:pt idx="359">
                  <c:v>42388</c:v>
                </c:pt>
                <c:pt idx="360">
                  <c:v>42387</c:v>
                </c:pt>
                <c:pt idx="361">
                  <c:v>42384</c:v>
                </c:pt>
                <c:pt idx="362">
                  <c:v>42383</c:v>
                </c:pt>
                <c:pt idx="363">
                  <c:v>42382</c:v>
                </c:pt>
                <c:pt idx="364">
                  <c:v>42381</c:v>
                </c:pt>
                <c:pt idx="365">
                  <c:v>42380</c:v>
                </c:pt>
                <c:pt idx="366">
                  <c:v>42377</c:v>
                </c:pt>
                <c:pt idx="367">
                  <c:v>42376</c:v>
                </c:pt>
                <c:pt idx="368">
                  <c:v>42375</c:v>
                </c:pt>
                <c:pt idx="369">
                  <c:v>42374</c:v>
                </c:pt>
                <c:pt idx="370">
                  <c:v>42373</c:v>
                </c:pt>
                <c:pt idx="371">
                  <c:v>42369</c:v>
                </c:pt>
                <c:pt idx="372">
                  <c:v>42368</c:v>
                </c:pt>
                <c:pt idx="373">
                  <c:v>42367</c:v>
                </c:pt>
                <c:pt idx="374">
                  <c:v>42366</c:v>
                </c:pt>
                <c:pt idx="375">
                  <c:v>42363</c:v>
                </c:pt>
                <c:pt idx="376">
                  <c:v>42362</c:v>
                </c:pt>
                <c:pt idx="377">
                  <c:v>42361</c:v>
                </c:pt>
                <c:pt idx="378">
                  <c:v>42360</c:v>
                </c:pt>
                <c:pt idx="379">
                  <c:v>42359</c:v>
                </c:pt>
                <c:pt idx="380">
                  <c:v>42356</c:v>
                </c:pt>
                <c:pt idx="381">
                  <c:v>42355</c:v>
                </c:pt>
                <c:pt idx="382">
                  <c:v>42354</c:v>
                </c:pt>
                <c:pt idx="383">
                  <c:v>42353</c:v>
                </c:pt>
                <c:pt idx="384">
                  <c:v>42352</c:v>
                </c:pt>
                <c:pt idx="385">
                  <c:v>42349</c:v>
                </c:pt>
                <c:pt idx="386">
                  <c:v>42348</c:v>
                </c:pt>
                <c:pt idx="387">
                  <c:v>42347</c:v>
                </c:pt>
                <c:pt idx="388">
                  <c:v>42346</c:v>
                </c:pt>
                <c:pt idx="389">
                  <c:v>42345</c:v>
                </c:pt>
                <c:pt idx="390">
                  <c:v>42342</c:v>
                </c:pt>
                <c:pt idx="391">
                  <c:v>42341</c:v>
                </c:pt>
                <c:pt idx="392">
                  <c:v>42340</c:v>
                </c:pt>
                <c:pt idx="393">
                  <c:v>42339</c:v>
                </c:pt>
                <c:pt idx="394">
                  <c:v>42338</c:v>
                </c:pt>
                <c:pt idx="395">
                  <c:v>42335</c:v>
                </c:pt>
                <c:pt idx="396">
                  <c:v>42334</c:v>
                </c:pt>
                <c:pt idx="397">
                  <c:v>42333</c:v>
                </c:pt>
                <c:pt idx="398">
                  <c:v>42332</c:v>
                </c:pt>
                <c:pt idx="399">
                  <c:v>42331</c:v>
                </c:pt>
                <c:pt idx="400">
                  <c:v>42328</c:v>
                </c:pt>
                <c:pt idx="401">
                  <c:v>42327</c:v>
                </c:pt>
                <c:pt idx="402">
                  <c:v>42326</c:v>
                </c:pt>
                <c:pt idx="403">
                  <c:v>42325</c:v>
                </c:pt>
                <c:pt idx="404">
                  <c:v>42324</c:v>
                </c:pt>
                <c:pt idx="405">
                  <c:v>42321</c:v>
                </c:pt>
                <c:pt idx="406">
                  <c:v>42320</c:v>
                </c:pt>
                <c:pt idx="407">
                  <c:v>42319</c:v>
                </c:pt>
                <c:pt idx="408">
                  <c:v>42318</c:v>
                </c:pt>
                <c:pt idx="409">
                  <c:v>42317</c:v>
                </c:pt>
                <c:pt idx="410">
                  <c:v>42314</c:v>
                </c:pt>
                <c:pt idx="411">
                  <c:v>42313</c:v>
                </c:pt>
                <c:pt idx="412">
                  <c:v>42312</c:v>
                </c:pt>
                <c:pt idx="413">
                  <c:v>42311</c:v>
                </c:pt>
                <c:pt idx="414">
                  <c:v>42310</c:v>
                </c:pt>
                <c:pt idx="415">
                  <c:v>42307</c:v>
                </c:pt>
                <c:pt idx="416">
                  <c:v>42306</c:v>
                </c:pt>
                <c:pt idx="417">
                  <c:v>42305</c:v>
                </c:pt>
                <c:pt idx="418">
                  <c:v>42304</c:v>
                </c:pt>
                <c:pt idx="419">
                  <c:v>42303</c:v>
                </c:pt>
                <c:pt idx="420">
                  <c:v>42300</c:v>
                </c:pt>
                <c:pt idx="421">
                  <c:v>42299</c:v>
                </c:pt>
                <c:pt idx="422">
                  <c:v>42298</c:v>
                </c:pt>
                <c:pt idx="423">
                  <c:v>42297</c:v>
                </c:pt>
                <c:pt idx="424">
                  <c:v>42296</c:v>
                </c:pt>
                <c:pt idx="425">
                  <c:v>42293</c:v>
                </c:pt>
                <c:pt idx="426">
                  <c:v>42292</c:v>
                </c:pt>
                <c:pt idx="427">
                  <c:v>42291</c:v>
                </c:pt>
                <c:pt idx="428">
                  <c:v>42290</c:v>
                </c:pt>
                <c:pt idx="429">
                  <c:v>42289</c:v>
                </c:pt>
                <c:pt idx="430">
                  <c:v>42286</c:v>
                </c:pt>
                <c:pt idx="431">
                  <c:v>42285</c:v>
                </c:pt>
                <c:pt idx="432">
                  <c:v>42284</c:v>
                </c:pt>
                <c:pt idx="433">
                  <c:v>42283</c:v>
                </c:pt>
                <c:pt idx="434">
                  <c:v>42282</c:v>
                </c:pt>
                <c:pt idx="435">
                  <c:v>42279</c:v>
                </c:pt>
                <c:pt idx="436">
                  <c:v>42278</c:v>
                </c:pt>
                <c:pt idx="437">
                  <c:v>42277</c:v>
                </c:pt>
                <c:pt idx="438">
                  <c:v>42276</c:v>
                </c:pt>
                <c:pt idx="439">
                  <c:v>42275</c:v>
                </c:pt>
                <c:pt idx="440">
                  <c:v>42272</c:v>
                </c:pt>
                <c:pt idx="441">
                  <c:v>42271</c:v>
                </c:pt>
                <c:pt idx="442">
                  <c:v>42270</c:v>
                </c:pt>
                <c:pt idx="443">
                  <c:v>42269</c:v>
                </c:pt>
                <c:pt idx="444">
                  <c:v>42268</c:v>
                </c:pt>
                <c:pt idx="445">
                  <c:v>42265</c:v>
                </c:pt>
                <c:pt idx="446">
                  <c:v>42264</c:v>
                </c:pt>
                <c:pt idx="447">
                  <c:v>42263</c:v>
                </c:pt>
                <c:pt idx="448">
                  <c:v>42262</c:v>
                </c:pt>
                <c:pt idx="449">
                  <c:v>42261</c:v>
                </c:pt>
                <c:pt idx="450">
                  <c:v>42258</c:v>
                </c:pt>
                <c:pt idx="451">
                  <c:v>42257</c:v>
                </c:pt>
                <c:pt idx="452">
                  <c:v>42256</c:v>
                </c:pt>
                <c:pt idx="453">
                  <c:v>42255</c:v>
                </c:pt>
                <c:pt idx="454">
                  <c:v>42254</c:v>
                </c:pt>
                <c:pt idx="455">
                  <c:v>42251</c:v>
                </c:pt>
                <c:pt idx="456">
                  <c:v>42250</c:v>
                </c:pt>
                <c:pt idx="457">
                  <c:v>42249</c:v>
                </c:pt>
                <c:pt idx="458">
                  <c:v>42248</c:v>
                </c:pt>
                <c:pt idx="459">
                  <c:v>42247</c:v>
                </c:pt>
                <c:pt idx="460">
                  <c:v>42244</c:v>
                </c:pt>
                <c:pt idx="461">
                  <c:v>42243</c:v>
                </c:pt>
                <c:pt idx="462">
                  <c:v>42242</c:v>
                </c:pt>
                <c:pt idx="463">
                  <c:v>42241</c:v>
                </c:pt>
                <c:pt idx="464">
                  <c:v>42240</c:v>
                </c:pt>
                <c:pt idx="465">
                  <c:v>42237</c:v>
                </c:pt>
                <c:pt idx="466">
                  <c:v>42236</c:v>
                </c:pt>
                <c:pt idx="467">
                  <c:v>42235</c:v>
                </c:pt>
                <c:pt idx="468">
                  <c:v>42234</c:v>
                </c:pt>
                <c:pt idx="469">
                  <c:v>42233</c:v>
                </c:pt>
                <c:pt idx="470">
                  <c:v>42230</c:v>
                </c:pt>
                <c:pt idx="471">
                  <c:v>42229</c:v>
                </c:pt>
                <c:pt idx="472">
                  <c:v>42228</c:v>
                </c:pt>
                <c:pt idx="473">
                  <c:v>42227</c:v>
                </c:pt>
                <c:pt idx="474">
                  <c:v>42226</c:v>
                </c:pt>
                <c:pt idx="475">
                  <c:v>42223</c:v>
                </c:pt>
                <c:pt idx="476">
                  <c:v>42222</c:v>
                </c:pt>
                <c:pt idx="477">
                  <c:v>42221</c:v>
                </c:pt>
                <c:pt idx="478">
                  <c:v>42220</c:v>
                </c:pt>
                <c:pt idx="479">
                  <c:v>42219</c:v>
                </c:pt>
                <c:pt idx="480">
                  <c:v>42216</c:v>
                </c:pt>
                <c:pt idx="481">
                  <c:v>42215</c:v>
                </c:pt>
                <c:pt idx="482">
                  <c:v>42214</c:v>
                </c:pt>
                <c:pt idx="483">
                  <c:v>42213</c:v>
                </c:pt>
                <c:pt idx="484">
                  <c:v>42212</c:v>
                </c:pt>
                <c:pt idx="485">
                  <c:v>42209</c:v>
                </c:pt>
                <c:pt idx="486">
                  <c:v>42208</c:v>
                </c:pt>
                <c:pt idx="487">
                  <c:v>42207</c:v>
                </c:pt>
                <c:pt idx="488">
                  <c:v>42206</c:v>
                </c:pt>
                <c:pt idx="489">
                  <c:v>42205</c:v>
                </c:pt>
                <c:pt idx="490">
                  <c:v>42202</c:v>
                </c:pt>
                <c:pt idx="491">
                  <c:v>42201</c:v>
                </c:pt>
                <c:pt idx="492">
                  <c:v>42200</c:v>
                </c:pt>
                <c:pt idx="493">
                  <c:v>42199</c:v>
                </c:pt>
                <c:pt idx="494">
                  <c:v>42198</c:v>
                </c:pt>
                <c:pt idx="495">
                  <c:v>42195</c:v>
                </c:pt>
                <c:pt idx="496">
                  <c:v>42194</c:v>
                </c:pt>
                <c:pt idx="497">
                  <c:v>42193</c:v>
                </c:pt>
                <c:pt idx="498">
                  <c:v>42192</c:v>
                </c:pt>
                <c:pt idx="499">
                  <c:v>42191</c:v>
                </c:pt>
                <c:pt idx="500">
                  <c:v>42188</c:v>
                </c:pt>
                <c:pt idx="501">
                  <c:v>42187</c:v>
                </c:pt>
                <c:pt idx="502">
                  <c:v>42186</c:v>
                </c:pt>
                <c:pt idx="503">
                  <c:v>42185</c:v>
                </c:pt>
                <c:pt idx="504">
                  <c:v>42184</c:v>
                </c:pt>
                <c:pt idx="505">
                  <c:v>42181</c:v>
                </c:pt>
                <c:pt idx="506">
                  <c:v>42180</c:v>
                </c:pt>
                <c:pt idx="507">
                  <c:v>42179</c:v>
                </c:pt>
                <c:pt idx="508">
                  <c:v>42178</c:v>
                </c:pt>
                <c:pt idx="509">
                  <c:v>42177</c:v>
                </c:pt>
                <c:pt idx="510">
                  <c:v>42174</c:v>
                </c:pt>
                <c:pt idx="511">
                  <c:v>42173</c:v>
                </c:pt>
                <c:pt idx="512">
                  <c:v>42172</c:v>
                </c:pt>
                <c:pt idx="513">
                  <c:v>42171</c:v>
                </c:pt>
                <c:pt idx="514">
                  <c:v>42170</c:v>
                </c:pt>
                <c:pt idx="515">
                  <c:v>42167</c:v>
                </c:pt>
                <c:pt idx="516">
                  <c:v>42166</c:v>
                </c:pt>
                <c:pt idx="517">
                  <c:v>42165</c:v>
                </c:pt>
                <c:pt idx="518">
                  <c:v>42164</c:v>
                </c:pt>
                <c:pt idx="519">
                  <c:v>42163</c:v>
                </c:pt>
                <c:pt idx="520">
                  <c:v>42160</c:v>
                </c:pt>
                <c:pt idx="521">
                  <c:v>42159</c:v>
                </c:pt>
                <c:pt idx="522">
                  <c:v>42158</c:v>
                </c:pt>
                <c:pt idx="523">
                  <c:v>42157</c:v>
                </c:pt>
                <c:pt idx="524">
                  <c:v>42156</c:v>
                </c:pt>
                <c:pt idx="525">
                  <c:v>42153</c:v>
                </c:pt>
                <c:pt idx="526">
                  <c:v>42152</c:v>
                </c:pt>
                <c:pt idx="527">
                  <c:v>42151</c:v>
                </c:pt>
                <c:pt idx="528">
                  <c:v>42150</c:v>
                </c:pt>
                <c:pt idx="529">
                  <c:v>42149</c:v>
                </c:pt>
                <c:pt idx="530">
                  <c:v>42146</c:v>
                </c:pt>
                <c:pt idx="531">
                  <c:v>42145</c:v>
                </c:pt>
                <c:pt idx="532">
                  <c:v>42144</c:v>
                </c:pt>
                <c:pt idx="533">
                  <c:v>42143</c:v>
                </c:pt>
                <c:pt idx="534">
                  <c:v>42142</c:v>
                </c:pt>
                <c:pt idx="535">
                  <c:v>42139</c:v>
                </c:pt>
                <c:pt idx="536">
                  <c:v>42138</c:v>
                </c:pt>
                <c:pt idx="537">
                  <c:v>42137</c:v>
                </c:pt>
                <c:pt idx="538">
                  <c:v>42136</c:v>
                </c:pt>
                <c:pt idx="539">
                  <c:v>42135</c:v>
                </c:pt>
                <c:pt idx="540">
                  <c:v>42132</c:v>
                </c:pt>
                <c:pt idx="541">
                  <c:v>42131</c:v>
                </c:pt>
                <c:pt idx="542">
                  <c:v>42130</c:v>
                </c:pt>
                <c:pt idx="543">
                  <c:v>42129</c:v>
                </c:pt>
                <c:pt idx="544">
                  <c:v>42128</c:v>
                </c:pt>
                <c:pt idx="545">
                  <c:v>42125</c:v>
                </c:pt>
                <c:pt idx="546">
                  <c:v>42124</c:v>
                </c:pt>
                <c:pt idx="547">
                  <c:v>42123</c:v>
                </c:pt>
                <c:pt idx="548">
                  <c:v>42122</c:v>
                </c:pt>
                <c:pt idx="549">
                  <c:v>42121</c:v>
                </c:pt>
                <c:pt idx="550">
                  <c:v>42118</c:v>
                </c:pt>
                <c:pt idx="551">
                  <c:v>42117</c:v>
                </c:pt>
                <c:pt idx="552">
                  <c:v>42116</c:v>
                </c:pt>
                <c:pt idx="553">
                  <c:v>42115</c:v>
                </c:pt>
                <c:pt idx="554">
                  <c:v>42114</c:v>
                </c:pt>
                <c:pt idx="555">
                  <c:v>42111</c:v>
                </c:pt>
                <c:pt idx="556">
                  <c:v>42110</c:v>
                </c:pt>
                <c:pt idx="557">
                  <c:v>42109</c:v>
                </c:pt>
                <c:pt idx="558">
                  <c:v>42108</c:v>
                </c:pt>
                <c:pt idx="559">
                  <c:v>42107</c:v>
                </c:pt>
                <c:pt idx="560">
                  <c:v>42104</c:v>
                </c:pt>
                <c:pt idx="561">
                  <c:v>42103</c:v>
                </c:pt>
                <c:pt idx="562">
                  <c:v>42102</c:v>
                </c:pt>
                <c:pt idx="563">
                  <c:v>42101</c:v>
                </c:pt>
                <c:pt idx="564">
                  <c:v>42100</c:v>
                </c:pt>
                <c:pt idx="565">
                  <c:v>42097</c:v>
                </c:pt>
                <c:pt idx="566">
                  <c:v>42096</c:v>
                </c:pt>
                <c:pt idx="567">
                  <c:v>42095</c:v>
                </c:pt>
                <c:pt idx="568">
                  <c:v>42094</c:v>
                </c:pt>
                <c:pt idx="569">
                  <c:v>42093</c:v>
                </c:pt>
                <c:pt idx="570">
                  <c:v>42090</c:v>
                </c:pt>
                <c:pt idx="571">
                  <c:v>42089</c:v>
                </c:pt>
                <c:pt idx="572">
                  <c:v>42088</c:v>
                </c:pt>
                <c:pt idx="573">
                  <c:v>42087</c:v>
                </c:pt>
                <c:pt idx="574">
                  <c:v>42086</c:v>
                </c:pt>
                <c:pt idx="575">
                  <c:v>42083</c:v>
                </c:pt>
                <c:pt idx="576">
                  <c:v>42082</c:v>
                </c:pt>
                <c:pt idx="577">
                  <c:v>42081</c:v>
                </c:pt>
                <c:pt idx="578">
                  <c:v>42080</c:v>
                </c:pt>
                <c:pt idx="579">
                  <c:v>42079</c:v>
                </c:pt>
                <c:pt idx="580">
                  <c:v>42076</c:v>
                </c:pt>
                <c:pt idx="581">
                  <c:v>42075</c:v>
                </c:pt>
                <c:pt idx="582">
                  <c:v>42074</c:v>
                </c:pt>
                <c:pt idx="583">
                  <c:v>42073</c:v>
                </c:pt>
                <c:pt idx="584">
                  <c:v>42072</c:v>
                </c:pt>
                <c:pt idx="585">
                  <c:v>42069</c:v>
                </c:pt>
                <c:pt idx="586">
                  <c:v>42068</c:v>
                </c:pt>
                <c:pt idx="587">
                  <c:v>42067</c:v>
                </c:pt>
                <c:pt idx="588">
                  <c:v>42066</c:v>
                </c:pt>
                <c:pt idx="589">
                  <c:v>42065</c:v>
                </c:pt>
                <c:pt idx="590">
                  <c:v>42062</c:v>
                </c:pt>
                <c:pt idx="591">
                  <c:v>42061</c:v>
                </c:pt>
                <c:pt idx="592">
                  <c:v>42060</c:v>
                </c:pt>
                <c:pt idx="593">
                  <c:v>42059</c:v>
                </c:pt>
                <c:pt idx="594">
                  <c:v>42058</c:v>
                </c:pt>
                <c:pt idx="595">
                  <c:v>42055</c:v>
                </c:pt>
                <c:pt idx="596">
                  <c:v>42054</c:v>
                </c:pt>
                <c:pt idx="597">
                  <c:v>42053</c:v>
                </c:pt>
                <c:pt idx="598">
                  <c:v>42052</c:v>
                </c:pt>
                <c:pt idx="599">
                  <c:v>42051</c:v>
                </c:pt>
                <c:pt idx="600">
                  <c:v>42048</c:v>
                </c:pt>
                <c:pt idx="601">
                  <c:v>42047</c:v>
                </c:pt>
                <c:pt idx="602">
                  <c:v>42046</c:v>
                </c:pt>
                <c:pt idx="603">
                  <c:v>42045</c:v>
                </c:pt>
                <c:pt idx="604">
                  <c:v>42044</c:v>
                </c:pt>
                <c:pt idx="605">
                  <c:v>42041</c:v>
                </c:pt>
                <c:pt idx="606">
                  <c:v>42040</c:v>
                </c:pt>
                <c:pt idx="607">
                  <c:v>42039</c:v>
                </c:pt>
                <c:pt idx="608">
                  <c:v>42038</c:v>
                </c:pt>
                <c:pt idx="609">
                  <c:v>42037</c:v>
                </c:pt>
                <c:pt idx="610">
                  <c:v>42034</c:v>
                </c:pt>
                <c:pt idx="611">
                  <c:v>42033</c:v>
                </c:pt>
                <c:pt idx="612">
                  <c:v>42032</c:v>
                </c:pt>
                <c:pt idx="613">
                  <c:v>42031</c:v>
                </c:pt>
                <c:pt idx="614">
                  <c:v>42030</c:v>
                </c:pt>
                <c:pt idx="615">
                  <c:v>42027</c:v>
                </c:pt>
                <c:pt idx="616">
                  <c:v>42026</c:v>
                </c:pt>
                <c:pt idx="617">
                  <c:v>42025</c:v>
                </c:pt>
                <c:pt idx="618">
                  <c:v>42024</c:v>
                </c:pt>
                <c:pt idx="619">
                  <c:v>42023</c:v>
                </c:pt>
                <c:pt idx="620">
                  <c:v>42020</c:v>
                </c:pt>
                <c:pt idx="621">
                  <c:v>42019</c:v>
                </c:pt>
                <c:pt idx="622">
                  <c:v>42018</c:v>
                </c:pt>
                <c:pt idx="623">
                  <c:v>42017</c:v>
                </c:pt>
                <c:pt idx="624">
                  <c:v>42016</c:v>
                </c:pt>
                <c:pt idx="625">
                  <c:v>42013</c:v>
                </c:pt>
                <c:pt idx="626">
                  <c:v>42012</c:v>
                </c:pt>
                <c:pt idx="627">
                  <c:v>42011</c:v>
                </c:pt>
                <c:pt idx="628">
                  <c:v>42010</c:v>
                </c:pt>
                <c:pt idx="629">
                  <c:v>42009</c:v>
                </c:pt>
                <c:pt idx="630">
                  <c:v>42006</c:v>
                </c:pt>
                <c:pt idx="631">
                  <c:v>42004</c:v>
                </c:pt>
                <c:pt idx="632">
                  <c:v>42003</c:v>
                </c:pt>
                <c:pt idx="633">
                  <c:v>42002</c:v>
                </c:pt>
                <c:pt idx="634">
                  <c:v>41999</c:v>
                </c:pt>
                <c:pt idx="635">
                  <c:v>41998</c:v>
                </c:pt>
                <c:pt idx="636">
                  <c:v>41997</c:v>
                </c:pt>
                <c:pt idx="637">
                  <c:v>41996</c:v>
                </c:pt>
                <c:pt idx="638">
                  <c:v>41995</c:v>
                </c:pt>
                <c:pt idx="639">
                  <c:v>41992</c:v>
                </c:pt>
                <c:pt idx="640">
                  <c:v>41991</c:v>
                </c:pt>
                <c:pt idx="641">
                  <c:v>41990</c:v>
                </c:pt>
                <c:pt idx="642">
                  <c:v>41989</c:v>
                </c:pt>
                <c:pt idx="643">
                  <c:v>41988</c:v>
                </c:pt>
                <c:pt idx="644">
                  <c:v>41985</c:v>
                </c:pt>
                <c:pt idx="645">
                  <c:v>41984</c:v>
                </c:pt>
                <c:pt idx="646">
                  <c:v>41983</c:v>
                </c:pt>
                <c:pt idx="647">
                  <c:v>41982</c:v>
                </c:pt>
                <c:pt idx="648">
                  <c:v>41981</c:v>
                </c:pt>
                <c:pt idx="649">
                  <c:v>41978</c:v>
                </c:pt>
                <c:pt idx="650">
                  <c:v>41977</c:v>
                </c:pt>
                <c:pt idx="651">
                  <c:v>41976</c:v>
                </c:pt>
                <c:pt idx="652">
                  <c:v>41975</c:v>
                </c:pt>
                <c:pt idx="653">
                  <c:v>41974</c:v>
                </c:pt>
                <c:pt idx="654">
                  <c:v>41971</c:v>
                </c:pt>
                <c:pt idx="655">
                  <c:v>41970</c:v>
                </c:pt>
                <c:pt idx="656">
                  <c:v>41969</c:v>
                </c:pt>
                <c:pt idx="657">
                  <c:v>41968</c:v>
                </c:pt>
                <c:pt idx="658">
                  <c:v>41967</c:v>
                </c:pt>
                <c:pt idx="659">
                  <c:v>41964</c:v>
                </c:pt>
                <c:pt idx="660">
                  <c:v>41963</c:v>
                </c:pt>
                <c:pt idx="661">
                  <c:v>41962</c:v>
                </c:pt>
                <c:pt idx="662">
                  <c:v>41961</c:v>
                </c:pt>
                <c:pt idx="663">
                  <c:v>41960</c:v>
                </c:pt>
                <c:pt idx="664">
                  <c:v>41957</c:v>
                </c:pt>
                <c:pt idx="665">
                  <c:v>41956</c:v>
                </c:pt>
                <c:pt idx="666">
                  <c:v>41955</c:v>
                </c:pt>
                <c:pt idx="667">
                  <c:v>41954</c:v>
                </c:pt>
                <c:pt idx="668">
                  <c:v>41953</c:v>
                </c:pt>
                <c:pt idx="669">
                  <c:v>41950</c:v>
                </c:pt>
                <c:pt idx="670">
                  <c:v>41949</c:v>
                </c:pt>
                <c:pt idx="671">
                  <c:v>41948</c:v>
                </c:pt>
                <c:pt idx="672">
                  <c:v>41947</c:v>
                </c:pt>
                <c:pt idx="673">
                  <c:v>41946</c:v>
                </c:pt>
                <c:pt idx="674">
                  <c:v>41943</c:v>
                </c:pt>
                <c:pt idx="675">
                  <c:v>41942</c:v>
                </c:pt>
                <c:pt idx="676">
                  <c:v>41941</c:v>
                </c:pt>
                <c:pt idx="677">
                  <c:v>41940</c:v>
                </c:pt>
                <c:pt idx="678">
                  <c:v>41939</c:v>
                </c:pt>
                <c:pt idx="679">
                  <c:v>41936</c:v>
                </c:pt>
                <c:pt idx="680">
                  <c:v>41935</c:v>
                </c:pt>
                <c:pt idx="681">
                  <c:v>41934</c:v>
                </c:pt>
                <c:pt idx="682">
                  <c:v>41933</c:v>
                </c:pt>
                <c:pt idx="683">
                  <c:v>41932</c:v>
                </c:pt>
                <c:pt idx="684">
                  <c:v>41929</c:v>
                </c:pt>
                <c:pt idx="685">
                  <c:v>41928</c:v>
                </c:pt>
                <c:pt idx="686">
                  <c:v>41927</c:v>
                </c:pt>
                <c:pt idx="687">
                  <c:v>41926</c:v>
                </c:pt>
                <c:pt idx="688">
                  <c:v>41925</c:v>
                </c:pt>
                <c:pt idx="689">
                  <c:v>41922</c:v>
                </c:pt>
                <c:pt idx="690">
                  <c:v>41921</c:v>
                </c:pt>
                <c:pt idx="691">
                  <c:v>41920</c:v>
                </c:pt>
                <c:pt idx="692">
                  <c:v>41919</c:v>
                </c:pt>
                <c:pt idx="693">
                  <c:v>41918</c:v>
                </c:pt>
                <c:pt idx="694">
                  <c:v>41915</c:v>
                </c:pt>
                <c:pt idx="695">
                  <c:v>41914</c:v>
                </c:pt>
                <c:pt idx="696">
                  <c:v>41913</c:v>
                </c:pt>
                <c:pt idx="697">
                  <c:v>41912</c:v>
                </c:pt>
                <c:pt idx="698">
                  <c:v>41911</c:v>
                </c:pt>
                <c:pt idx="699">
                  <c:v>41908</c:v>
                </c:pt>
                <c:pt idx="700">
                  <c:v>41907</c:v>
                </c:pt>
                <c:pt idx="701">
                  <c:v>41906</c:v>
                </c:pt>
                <c:pt idx="702">
                  <c:v>41905</c:v>
                </c:pt>
                <c:pt idx="703">
                  <c:v>41904</c:v>
                </c:pt>
                <c:pt idx="704">
                  <c:v>41901</c:v>
                </c:pt>
                <c:pt idx="705">
                  <c:v>41900</c:v>
                </c:pt>
                <c:pt idx="706">
                  <c:v>41899</c:v>
                </c:pt>
                <c:pt idx="707">
                  <c:v>41898</c:v>
                </c:pt>
                <c:pt idx="708">
                  <c:v>41897</c:v>
                </c:pt>
                <c:pt idx="709">
                  <c:v>41894</c:v>
                </c:pt>
                <c:pt idx="710">
                  <c:v>41893</c:v>
                </c:pt>
                <c:pt idx="711">
                  <c:v>41892</c:v>
                </c:pt>
                <c:pt idx="712">
                  <c:v>41891</c:v>
                </c:pt>
                <c:pt idx="713">
                  <c:v>41890</c:v>
                </c:pt>
                <c:pt idx="714">
                  <c:v>41887</c:v>
                </c:pt>
                <c:pt idx="715">
                  <c:v>41886</c:v>
                </c:pt>
                <c:pt idx="716">
                  <c:v>41885</c:v>
                </c:pt>
                <c:pt idx="717">
                  <c:v>41884</c:v>
                </c:pt>
                <c:pt idx="718">
                  <c:v>41883</c:v>
                </c:pt>
                <c:pt idx="719">
                  <c:v>41880</c:v>
                </c:pt>
                <c:pt idx="720">
                  <c:v>41879</c:v>
                </c:pt>
                <c:pt idx="721">
                  <c:v>41878</c:v>
                </c:pt>
                <c:pt idx="722">
                  <c:v>41877</c:v>
                </c:pt>
                <c:pt idx="723">
                  <c:v>41876</c:v>
                </c:pt>
                <c:pt idx="724">
                  <c:v>41873</c:v>
                </c:pt>
                <c:pt idx="725">
                  <c:v>41872</c:v>
                </c:pt>
                <c:pt idx="726">
                  <c:v>41871</c:v>
                </c:pt>
                <c:pt idx="727">
                  <c:v>41870</c:v>
                </c:pt>
                <c:pt idx="728">
                  <c:v>41869</c:v>
                </c:pt>
                <c:pt idx="729">
                  <c:v>41866</c:v>
                </c:pt>
                <c:pt idx="730">
                  <c:v>41865</c:v>
                </c:pt>
                <c:pt idx="731">
                  <c:v>41864</c:v>
                </c:pt>
                <c:pt idx="732">
                  <c:v>41863</c:v>
                </c:pt>
                <c:pt idx="733">
                  <c:v>41862</c:v>
                </c:pt>
                <c:pt idx="734">
                  <c:v>41859</c:v>
                </c:pt>
                <c:pt idx="735">
                  <c:v>41858</c:v>
                </c:pt>
                <c:pt idx="736">
                  <c:v>41857</c:v>
                </c:pt>
                <c:pt idx="737">
                  <c:v>41856</c:v>
                </c:pt>
                <c:pt idx="738">
                  <c:v>41855</c:v>
                </c:pt>
                <c:pt idx="739">
                  <c:v>41852</c:v>
                </c:pt>
                <c:pt idx="740">
                  <c:v>41851</c:v>
                </c:pt>
                <c:pt idx="741">
                  <c:v>41850</c:v>
                </c:pt>
                <c:pt idx="742">
                  <c:v>41849</c:v>
                </c:pt>
                <c:pt idx="743">
                  <c:v>41848</c:v>
                </c:pt>
                <c:pt idx="744">
                  <c:v>41845</c:v>
                </c:pt>
                <c:pt idx="745">
                  <c:v>41844</c:v>
                </c:pt>
                <c:pt idx="746">
                  <c:v>41843</c:v>
                </c:pt>
                <c:pt idx="747">
                  <c:v>41842</c:v>
                </c:pt>
                <c:pt idx="748">
                  <c:v>41841</c:v>
                </c:pt>
                <c:pt idx="749">
                  <c:v>41838</c:v>
                </c:pt>
                <c:pt idx="750">
                  <c:v>41837</c:v>
                </c:pt>
                <c:pt idx="751">
                  <c:v>41836</c:v>
                </c:pt>
                <c:pt idx="752">
                  <c:v>41835</c:v>
                </c:pt>
                <c:pt idx="753">
                  <c:v>41834</c:v>
                </c:pt>
                <c:pt idx="754">
                  <c:v>41831</c:v>
                </c:pt>
                <c:pt idx="755">
                  <c:v>41830</c:v>
                </c:pt>
                <c:pt idx="756">
                  <c:v>41829</c:v>
                </c:pt>
                <c:pt idx="757">
                  <c:v>41828</c:v>
                </c:pt>
                <c:pt idx="758">
                  <c:v>41827</c:v>
                </c:pt>
                <c:pt idx="759">
                  <c:v>41824</c:v>
                </c:pt>
                <c:pt idx="760">
                  <c:v>41823</c:v>
                </c:pt>
                <c:pt idx="761">
                  <c:v>41822</c:v>
                </c:pt>
                <c:pt idx="762">
                  <c:v>41821</c:v>
                </c:pt>
                <c:pt idx="763">
                  <c:v>41820</c:v>
                </c:pt>
                <c:pt idx="764">
                  <c:v>41817</c:v>
                </c:pt>
                <c:pt idx="765">
                  <c:v>41816</c:v>
                </c:pt>
                <c:pt idx="766">
                  <c:v>41815</c:v>
                </c:pt>
                <c:pt idx="767">
                  <c:v>41814</c:v>
                </c:pt>
                <c:pt idx="768">
                  <c:v>41813</c:v>
                </c:pt>
                <c:pt idx="769">
                  <c:v>41810</c:v>
                </c:pt>
                <c:pt idx="770">
                  <c:v>41809</c:v>
                </c:pt>
                <c:pt idx="771">
                  <c:v>41808</c:v>
                </c:pt>
                <c:pt idx="772">
                  <c:v>41807</c:v>
                </c:pt>
                <c:pt idx="773">
                  <c:v>41806</c:v>
                </c:pt>
                <c:pt idx="774">
                  <c:v>41803</c:v>
                </c:pt>
                <c:pt idx="775">
                  <c:v>41802</c:v>
                </c:pt>
                <c:pt idx="776">
                  <c:v>41801</c:v>
                </c:pt>
                <c:pt idx="777">
                  <c:v>41800</c:v>
                </c:pt>
                <c:pt idx="778">
                  <c:v>41799</c:v>
                </c:pt>
                <c:pt idx="779">
                  <c:v>41796</c:v>
                </c:pt>
                <c:pt idx="780">
                  <c:v>41795</c:v>
                </c:pt>
                <c:pt idx="781">
                  <c:v>41794</c:v>
                </c:pt>
                <c:pt idx="782">
                  <c:v>41793</c:v>
                </c:pt>
                <c:pt idx="783">
                  <c:v>41792</c:v>
                </c:pt>
                <c:pt idx="784">
                  <c:v>41789</c:v>
                </c:pt>
                <c:pt idx="785">
                  <c:v>41788</c:v>
                </c:pt>
                <c:pt idx="786">
                  <c:v>41787</c:v>
                </c:pt>
                <c:pt idx="787">
                  <c:v>41786</c:v>
                </c:pt>
                <c:pt idx="788">
                  <c:v>41785</c:v>
                </c:pt>
                <c:pt idx="789">
                  <c:v>41782</c:v>
                </c:pt>
                <c:pt idx="790">
                  <c:v>41781</c:v>
                </c:pt>
                <c:pt idx="791">
                  <c:v>41780</c:v>
                </c:pt>
                <c:pt idx="792">
                  <c:v>41779</c:v>
                </c:pt>
                <c:pt idx="793">
                  <c:v>41778</c:v>
                </c:pt>
                <c:pt idx="794">
                  <c:v>41775</c:v>
                </c:pt>
                <c:pt idx="795">
                  <c:v>41774</c:v>
                </c:pt>
                <c:pt idx="796">
                  <c:v>41773</c:v>
                </c:pt>
                <c:pt idx="797">
                  <c:v>41772</c:v>
                </c:pt>
                <c:pt idx="798">
                  <c:v>41771</c:v>
                </c:pt>
                <c:pt idx="799">
                  <c:v>41768</c:v>
                </c:pt>
                <c:pt idx="800">
                  <c:v>41767</c:v>
                </c:pt>
                <c:pt idx="801">
                  <c:v>41766</c:v>
                </c:pt>
                <c:pt idx="802">
                  <c:v>41765</c:v>
                </c:pt>
                <c:pt idx="803">
                  <c:v>41764</c:v>
                </c:pt>
                <c:pt idx="804">
                  <c:v>41761</c:v>
                </c:pt>
                <c:pt idx="805">
                  <c:v>41760</c:v>
                </c:pt>
                <c:pt idx="806">
                  <c:v>41759</c:v>
                </c:pt>
                <c:pt idx="807">
                  <c:v>41758</c:v>
                </c:pt>
                <c:pt idx="808">
                  <c:v>41757</c:v>
                </c:pt>
                <c:pt idx="809">
                  <c:v>41754</c:v>
                </c:pt>
                <c:pt idx="810">
                  <c:v>41753</c:v>
                </c:pt>
                <c:pt idx="811">
                  <c:v>41752</c:v>
                </c:pt>
                <c:pt idx="812">
                  <c:v>41751</c:v>
                </c:pt>
                <c:pt idx="813">
                  <c:v>41750</c:v>
                </c:pt>
                <c:pt idx="814">
                  <c:v>41747</c:v>
                </c:pt>
                <c:pt idx="815">
                  <c:v>41746</c:v>
                </c:pt>
                <c:pt idx="816">
                  <c:v>41745</c:v>
                </c:pt>
                <c:pt idx="817">
                  <c:v>41744</c:v>
                </c:pt>
                <c:pt idx="818">
                  <c:v>41743</c:v>
                </c:pt>
                <c:pt idx="819">
                  <c:v>41740</c:v>
                </c:pt>
                <c:pt idx="820">
                  <c:v>41739</c:v>
                </c:pt>
                <c:pt idx="821">
                  <c:v>41738</c:v>
                </c:pt>
                <c:pt idx="822">
                  <c:v>41737</c:v>
                </c:pt>
                <c:pt idx="823">
                  <c:v>41736</c:v>
                </c:pt>
                <c:pt idx="824">
                  <c:v>41733</c:v>
                </c:pt>
                <c:pt idx="825">
                  <c:v>41732</c:v>
                </c:pt>
                <c:pt idx="826">
                  <c:v>41731</c:v>
                </c:pt>
                <c:pt idx="827">
                  <c:v>41730</c:v>
                </c:pt>
                <c:pt idx="828">
                  <c:v>41729</c:v>
                </c:pt>
                <c:pt idx="829">
                  <c:v>41726</c:v>
                </c:pt>
                <c:pt idx="830">
                  <c:v>41725</c:v>
                </c:pt>
                <c:pt idx="831">
                  <c:v>41724</c:v>
                </c:pt>
                <c:pt idx="832">
                  <c:v>41723</c:v>
                </c:pt>
                <c:pt idx="833">
                  <c:v>41722</c:v>
                </c:pt>
                <c:pt idx="834">
                  <c:v>41719</c:v>
                </c:pt>
                <c:pt idx="835">
                  <c:v>41718</c:v>
                </c:pt>
                <c:pt idx="836">
                  <c:v>41717</c:v>
                </c:pt>
                <c:pt idx="837">
                  <c:v>41716</c:v>
                </c:pt>
                <c:pt idx="838">
                  <c:v>41715</c:v>
                </c:pt>
                <c:pt idx="839">
                  <c:v>41712</c:v>
                </c:pt>
                <c:pt idx="840">
                  <c:v>41711</c:v>
                </c:pt>
                <c:pt idx="841">
                  <c:v>41710</c:v>
                </c:pt>
                <c:pt idx="842">
                  <c:v>41709</c:v>
                </c:pt>
                <c:pt idx="843">
                  <c:v>41708</c:v>
                </c:pt>
                <c:pt idx="844">
                  <c:v>41705</c:v>
                </c:pt>
                <c:pt idx="845">
                  <c:v>41704</c:v>
                </c:pt>
                <c:pt idx="846">
                  <c:v>41703</c:v>
                </c:pt>
                <c:pt idx="847">
                  <c:v>41702</c:v>
                </c:pt>
                <c:pt idx="848">
                  <c:v>41701</c:v>
                </c:pt>
                <c:pt idx="849">
                  <c:v>41698</c:v>
                </c:pt>
                <c:pt idx="850">
                  <c:v>41697</c:v>
                </c:pt>
                <c:pt idx="851">
                  <c:v>41696</c:v>
                </c:pt>
                <c:pt idx="852">
                  <c:v>41695</c:v>
                </c:pt>
                <c:pt idx="853">
                  <c:v>41694</c:v>
                </c:pt>
                <c:pt idx="854">
                  <c:v>41691</c:v>
                </c:pt>
                <c:pt idx="855">
                  <c:v>41690</c:v>
                </c:pt>
                <c:pt idx="856">
                  <c:v>41689</c:v>
                </c:pt>
                <c:pt idx="857">
                  <c:v>41688</c:v>
                </c:pt>
                <c:pt idx="858">
                  <c:v>41687</c:v>
                </c:pt>
                <c:pt idx="859">
                  <c:v>41684</c:v>
                </c:pt>
                <c:pt idx="860">
                  <c:v>41683</c:v>
                </c:pt>
                <c:pt idx="861">
                  <c:v>41682</c:v>
                </c:pt>
                <c:pt idx="862">
                  <c:v>41681</c:v>
                </c:pt>
                <c:pt idx="863">
                  <c:v>41680</c:v>
                </c:pt>
                <c:pt idx="864">
                  <c:v>41677</c:v>
                </c:pt>
                <c:pt idx="865">
                  <c:v>41676</c:v>
                </c:pt>
                <c:pt idx="866">
                  <c:v>41675</c:v>
                </c:pt>
                <c:pt idx="867">
                  <c:v>41674</c:v>
                </c:pt>
                <c:pt idx="868">
                  <c:v>41673</c:v>
                </c:pt>
                <c:pt idx="869">
                  <c:v>41670</c:v>
                </c:pt>
                <c:pt idx="870">
                  <c:v>41669</c:v>
                </c:pt>
                <c:pt idx="871">
                  <c:v>41668</c:v>
                </c:pt>
                <c:pt idx="872">
                  <c:v>41667</c:v>
                </c:pt>
                <c:pt idx="873">
                  <c:v>41666</c:v>
                </c:pt>
                <c:pt idx="874">
                  <c:v>41663</c:v>
                </c:pt>
                <c:pt idx="875">
                  <c:v>41662</c:v>
                </c:pt>
                <c:pt idx="876">
                  <c:v>41661</c:v>
                </c:pt>
                <c:pt idx="877">
                  <c:v>41660</c:v>
                </c:pt>
                <c:pt idx="878">
                  <c:v>41659</c:v>
                </c:pt>
                <c:pt idx="879">
                  <c:v>41656</c:v>
                </c:pt>
                <c:pt idx="880">
                  <c:v>41655</c:v>
                </c:pt>
                <c:pt idx="881">
                  <c:v>41654</c:v>
                </c:pt>
                <c:pt idx="882">
                  <c:v>41653</c:v>
                </c:pt>
                <c:pt idx="883">
                  <c:v>41652</c:v>
                </c:pt>
                <c:pt idx="884">
                  <c:v>41649</c:v>
                </c:pt>
                <c:pt idx="885">
                  <c:v>41648</c:v>
                </c:pt>
                <c:pt idx="886">
                  <c:v>41647</c:v>
                </c:pt>
                <c:pt idx="887">
                  <c:v>41646</c:v>
                </c:pt>
                <c:pt idx="888">
                  <c:v>41645</c:v>
                </c:pt>
                <c:pt idx="889">
                  <c:v>41642</c:v>
                </c:pt>
                <c:pt idx="890">
                  <c:v>41641</c:v>
                </c:pt>
                <c:pt idx="891">
                  <c:v>41639</c:v>
                </c:pt>
                <c:pt idx="892">
                  <c:v>41638</c:v>
                </c:pt>
                <c:pt idx="893">
                  <c:v>41635</c:v>
                </c:pt>
                <c:pt idx="894">
                  <c:v>41634</c:v>
                </c:pt>
                <c:pt idx="895">
                  <c:v>41633</c:v>
                </c:pt>
                <c:pt idx="896">
                  <c:v>41632</c:v>
                </c:pt>
                <c:pt idx="897">
                  <c:v>41631</c:v>
                </c:pt>
                <c:pt idx="898">
                  <c:v>41628</c:v>
                </c:pt>
                <c:pt idx="899">
                  <c:v>41627</c:v>
                </c:pt>
                <c:pt idx="900">
                  <c:v>41626</c:v>
                </c:pt>
                <c:pt idx="901">
                  <c:v>41625</c:v>
                </c:pt>
                <c:pt idx="902">
                  <c:v>41624</c:v>
                </c:pt>
                <c:pt idx="903">
                  <c:v>41621</c:v>
                </c:pt>
                <c:pt idx="904">
                  <c:v>41620</c:v>
                </c:pt>
                <c:pt idx="905">
                  <c:v>41619</c:v>
                </c:pt>
                <c:pt idx="906">
                  <c:v>41618</c:v>
                </c:pt>
                <c:pt idx="907">
                  <c:v>41617</c:v>
                </c:pt>
                <c:pt idx="908">
                  <c:v>41614</c:v>
                </c:pt>
                <c:pt idx="909">
                  <c:v>41613</c:v>
                </c:pt>
                <c:pt idx="910">
                  <c:v>41612</c:v>
                </c:pt>
                <c:pt idx="911">
                  <c:v>41611</c:v>
                </c:pt>
                <c:pt idx="912">
                  <c:v>41610</c:v>
                </c:pt>
                <c:pt idx="913">
                  <c:v>41607</c:v>
                </c:pt>
                <c:pt idx="914">
                  <c:v>41606</c:v>
                </c:pt>
                <c:pt idx="915">
                  <c:v>41605</c:v>
                </c:pt>
                <c:pt idx="916">
                  <c:v>41604</c:v>
                </c:pt>
                <c:pt idx="917">
                  <c:v>41603</c:v>
                </c:pt>
                <c:pt idx="918">
                  <c:v>41600</c:v>
                </c:pt>
                <c:pt idx="919">
                  <c:v>41599</c:v>
                </c:pt>
                <c:pt idx="920">
                  <c:v>41598</c:v>
                </c:pt>
                <c:pt idx="921">
                  <c:v>41597</c:v>
                </c:pt>
                <c:pt idx="922">
                  <c:v>41596</c:v>
                </c:pt>
                <c:pt idx="923">
                  <c:v>41593</c:v>
                </c:pt>
                <c:pt idx="924">
                  <c:v>41592</c:v>
                </c:pt>
                <c:pt idx="925">
                  <c:v>41591</c:v>
                </c:pt>
                <c:pt idx="926">
                  <c:v>41590</c:v>
                </c:pt>
                <c:pt idx="927">
                  <c:v>41589</c:v>
                </c:pt>
                <c:pt idx="928">
                  <c:v>41586</c:v>
                </c:pt>
                <c:pt idx="929">
                  <c:v>41585</c:v>
                </c:pt>
                <c:pt idx="930">
                  <c:v>41584</c:v>
                </c:pt>
                <c:pt idx="931">
                  <c:v>41583</c:v>
                </c:pt>
                <c:pt idx="932">
                  <c:v>41582</c:v>
                </c:pt>
                <c:pt idx="933">
                  <c:v>41579</c:v>
                </c:pt>
                <c:pt idx="934">
                  <c:v>41578</c:v>
                </c:pt>
                <c:pt idx="935">
                  <c:v>41577</c:v>
                </c:pt>
                <c:pt idx="936">
                  <c:v>41576</c:v>
                </c:pt>
                <c:pt idx="937">
                  <c:v>41575</c:v>
                </c:pt>
                <c:pt idx="938">
                  <c:v>41572</c:v>
                </c:pt>
                <c:pt idx="939">
                  <c:v>41571</c:v>
                </c:pt>
                <c:pt idx="940">
                  <c:v>41570</c:v>
                </c:pt>
                <c:pt idx="941">
                  <c:v>41569</c:v>
                </c:pt>
                <c:pt idx="942">
                  <c:v>41568</c:v>
                </c:pt>
                <c:pt idx="943">
                  <c:v>41565</c:v>
                </c:pt>
                <c:pt idx="944">
                  <c:v>41564</c:v>
                </c:pt>
                <c:pt idx="945">
                  <c:v>41563</c:v>
                </c:pt>
                <c:pt idx="946">
                  <c:v>41562</c:v>
                </c:pt>
                <c:pt idx="947">
                  <c:v>41561</c:v>
                </c:pt>
                <c:pt idx="948">
                  <c:v>41558</c:v>
                </c:pt>
                <c:pt idx="949">
                  <c:v>41557</c:v>
                </c:pt>
                <c:pt idx="950">
                  <c:v>41556</c:v>
                </c:pt>
                <c:pt idx="951">
                  <c:v>41555</c:v>
                </c:pt>
                <c:pt idx="952">
                  <c:v>41554</c:v>
                </c:pt>
                <c:pt idx="953">
                  <c:v>41551</c:v>
                </c:pt>
                <c:pt idx="954">
                  <c:v>41550</c:v>
                </c:pt>
                <c:pt idx="955">
                  <c:v>41549</c:v>
                </c:pt>
                <c:pt idx="956">
                  <c:v>41548</c:v>
                </c:pt>
                <c:pt idx="957">
                  <c:v>41547</c:v>
                </c:pt>
                <c:pt idx="958">
                  <c:v>41544</c:v>
                </c:pt>
                <c:pt idx="959">
                  <c:v>41543</c:v>
                </c:pt>
                <c:pt idx="960">
                  <c:v>41542</c:v>
                </c:pt>
                <c:pt idx="961">
                  <c:v>41541</c:v>
                </c:pt>
                <c:pt idx="962">
                  <c:v>41540</c:v>
                </c:pt>
                <c:pt idx="963">
                  <c:v>41537</c:v>
                </c:pt>
                <c:pt idx="964">
                  <c:v>41536</c:v>
                </c:pt>
                <c:pt idx="965">
                  <c:v>41535</c:v>
                </c:pt>
                <c:pt idx="966">
                  <c:v>41534</c:v>
                </c:pt>
                <c:pt idx="967">
                  <c:v>41533</c:v>
                </c:pt>
                <c:pt idx="968">
                  <c:v>41530</c:v>
                </c:pt>
                <c:pt idx="969">
                  <c:v>41529</c:v>
                </c:pt>
                <c:pt idx="970">
                  <c:v>41528</c:v>
                </c:pt>
                <c:pt idx="971">
                  <c:v>41527</c:v>
                </c:pt>
                <c:pt idx="972">
                  <c:v>41526</c:v>
                </c:pt>
                <c:pt idx="973">
                  <c:v>41523</c:v>
                </c:pt>
                <c:pt idx="974">
                  <c:v>41522</c:v>
                </c:pt>
                <c:pt idx="975">
                  <c:v>41521</c:v>
                </c:pt>
                <c:pt idx="976">
                  <c:v>41520</c:v>
                </c:pt>
                <c:pt idx="977">
                  <c:v>41519</c:v>
                </c:pt>
                <c:pt idx="978">
                  <c:v>41516</c:v>
                </c:pt>
                <c:pt idx="979">
                  <c:v>41515</c:v>
                </c:pt>
                <c:pt idx="980">
                  <c:v>41514</c:v>
                </c:pt>
                <c:pt idx="981">
                  <c:v>41513</c:v>
                </c:pt>
                <c:pt idx="982">
                  <c:v>41512</c:v>
                </c:pt>
                <c:pt idx="983">
                  <c:v>41509</c:v>
                </c:pt>
                <c:pt idx="984">
                  <c:v>41508</c:v>
                </c:pt>
                <c:pt idx="985">
                  <c:v>41507</c:v>
                </c:pt>
                <c:pt idx="986">
                  <c:v>41506</c:v>
                </c:pt>
                <c:pt idx="987">
                  <c:v>41505</c:v>
                </c:pt>
                <c:pt idx="988">
                  <c:v>41502</c:v>
                </c:pt>
                <c:pt idx="989">
                  <c:v>41501</c:v>
                </c:pt>
                <c:pt idx="990">
                  <c:v>41500</c:v>
                </c:pt>
                <c:pt idx="991">
                  <c:v>41499</c:v>
                </c:pt>
                <c:pt idx="992">
                  <c:v>41498</c:v>
                </c:pt>
                <c:pt idx="993">
                  <c:v>41495</c:v>
                </c:pt>
                <c:pt idx="994">
                  <c:v>41494</c:v>
                </c:pt>
                <c:pt idx="995">
                  <c:v>41493</c:v>
                </c:pt>
                <c:pt idx="996">
                  <c:v>41492</c:v>
                </c:pt>
                <c:pt idx="997">
                  <c:v>41491</c:v>
                </c:pt>
                <c:pt idx="998">
                  <c:v>41488</c:v>
                </c:pt>
                <c:pt idx="999">
                  <c:v>41487</c:v>
                </c:pt>
                <c:pt idx="1000">
                  <c:v>41486</c:v>
                </c:pt>
                <c:pt idx="1001">
                  <c:v>41485</c:v>
                </c:pt>
                <c:pt idx="1002">
                  <c:v>41484</c:v>
                </c:pt>
                <c:pt idx="1003">
                  <c:v>41481</c:v>
                </c:pt>
                <c:pt idx="1004">
                  <c:v>41480</c:v>
                </c:pt>
                <c:pt idx="1005">
                  <c:v>41479</c:v>
                </c:pt>
                <c:pt idx="1006">
                  <c:v>41478</c:v>
                </c:pt>
                <c:pt idx="1007">
                  <c:v>41477</c:v>
                </c:pt>
                <c:pt idx="1008">
                  <c:v>41474</c:v>
                </c:pt>
                <c:pt idx="1009">
                  <c:v>41473</c:v>
                </c:pt>
                <c:pt idx="1010">
                  <c:v>41472</c:v>
                </c:pt>
                <c:pt idx="1011">
                  <c:v>41471</c:v>
                </c:pt>
                <c:pt idx="1012">
                  <c:v>41470</c:v>
                </c:pt>
                <c:pt idx="1013">
                  <c:v>41467</c:v>
                </c:pt>
                <c:pt idx="1014">
                  <c:v>41466</c:v>
                </c:pt>
                <c:pt idx="1015">
                  <c:v>41465</c:v>
                </c:pt>
                <c:pt idx="1016">
                  <c:v>41464</c:v>
                </c:pt>
                <c:pt idx="1017">
                  <c:v>41463</c:v>
                </c:pt>
                <c:pt idx="1018">
                  <c:v>41460</c:v>
                </c:pt>
                <c:pt idx="1019">
                  <c:v>41459</c:v>
                </c:pt>
                <c:pt idx="1020">
                  <c:v>41458</c:v>
                </c:pt>
                <c:pt idx="1021">
                  <c:v>41457</c:v>
                </c:pt>
                <c:pt idx="1022">
                  <c:v>41456</c:v>
                </c:pt>
                <c:pt idx="1023">
                  <c:v>41453</c:v>
                </c:pt>
                <c:pt idx="1024">
                  <c:v>41452</c:v>
                </c:pt>
                <c:pt idx="1025">
                  <c:v>41451</c:v>
                </c:pt>
                <c:pt idx="1026">
                  <c:v>41450</c:v>
                </c:pt>
                <c:pt idx="1027">
                  <c:v>41449</c:v>
                </c:pt>
                <c:pt idx="1028">
                  <c:v>41446</c:v>
                </c:pt>
                <c:pt idx="1029">
                  <c:v>41445</c:v>
                </c:pt>
                <c:pt idx="1030">
                  <c:v>41444</c:v>
                </c:pt>
                <c:pt idx="1031">
                  <c:v>41443</c:v>
                </c:pt>
                <c:pt idx="1032">
                  <c:v>41442</c:v>
                </c:pt>
                <c:pt idx="1033">
                  <c:v>41439</c:v>
                </c:pt>
                <c:pt idx="1034">
                  <c:v>41438</c:v>
                </c:pt>
                <c:pt idx="1035">
                  <c:v>41437</c:v>
                </c:pt>
                <c:pt idx="1036">
                  <c:v>41436</c:v>
                </c:pt>
                <c:pt idx="1037">
                  <c:v>41435</c:v>
                </c:pt>
                <c:pt idx="1038">
                  <c:v>41432</c:v>
                </c:pt>
                <c:pt idx="1039">
                  <c:v>41431</c:v>
                </c:pt>
                <c:pt idx="1040">
                  <c:v>41430</c:v>
                </c:pt>
                <c:pt idx="1041">
                  <c:v>41429</c:v>
                </c:pt>
                <c:pt idx="1042">
                  <c:v>41428</c:v>
                </c:pt>
                <c:pt idx="1043">
                  <c:v>41425</c:v>
                </c:pt>
                <c:pt idx="1044">
                  <c:v>41424</c:v>
                </c:pt>
                <c:pt idx="1045">
                  <c:v>41423</c:v>
                </c:pt>
                <c:pt idx="1046">
                  <c:v>41422</c:v>
                </c:pt>
                <c:pt idx="1047">
                  <c:v>41421</c:v>
                </c:pt>
                <c:pt idx="1048">
                  <c:v>41418</c:v>
                </c:pt>
                <c:pt idx="1049">
                  <c:v>41417</c:v>
                </c:pt>
                <c:pt idx="1050">
                  <c:v>41416</c:v>
                </c:pt>
                <c:pt idx="1051">
                  <c:v>41415</c:v>
                </c:pt>
                <c:pt idx="1052">
                  <c:v>41414</c:v>
                </c:pt>
                <c:pt idx="1053">
                  <c:v>41411</c:v>
                </c:pt>
                <c:pt idx="1054">
                  <c:v>41410</c:v>
                </c:pt>
                <c:pt idx="1055">
                  <c:v>41409</c:v>
                </c:pt>
                <c:pt idx="1056">
                  <c:v>41408</c:v>
                </c:pt>
                <c:pt idx="1057">
                  <c:v>41407</c:v>
                </c:pt>
                <c:pt idx="1058">
                  <c:v>41404</c:v>
                </c:pt>
                <c:pt idx="1059">
                  <c:v>41403</c:v>
                </c:pt>
                <c:pt idx="1060">
                  <c:v>41402</c:v>
                </c:pt>
                <c:pt idx="1061">
                  <c:v>41401</c:v>
                </c:pt>
                <c:pt idx="1062">
                  <c:v>41400</c:v>
                </c:pt>
                <c:pt idx="1063">
                  <c:v>41397</c:v>
                </c:pt>
                <c:pt idx="1064">
                  <c:v>41396</c:v>
                </c:pt>
                <c:pt idx="1065">
                  <c:v>41395</c:v>
                </c:pt>
                <c:pt idx="1066">
                  <c:v>41394</c:v>
                </c:pt>
                <c:pt idx="1067">
                  <c:v>41393</c:v>
                </c:pt>
                <c:pt idx="1068">
                  <c:v>41390</c:v>
                </c:pt>
                <c:pt idx="1069">
                  <c:v>41389</c:v>
                </c:pt>
                <c:pt idx="1070">
                  <c:v>41388</c:v>
                </c:pt>
                <c:pt idx="1071">
                  <c:v>41387</c:v>
                </c:pt>
                <c:pt idx="1072">
                  <c:v>41386</c:v>
                </c:pt>
                <c:pt idx="1073">
                  <c:v>41383</c:v>
                </c:pt>
                <c:pt idx="1074">
                  <c:v>41382</c:v>
                </c:pt>
                <c:pt idx="1075">
                  <c:v>41381</c:v>
                </c:pt>
                <c:pt idx="1076">
                  <c:v>41380</c:v>
                </c:pt>
                <c:pt idx="1077">
                  <c:v>41379</c:v>
                </c:pt>
                <c:pt idx="1078">
                  <c:v>41376</c:v>
                </c:pt>
                <c:pt idx="1079">
                  <c:v>41375</c:v>
                </c:pt>
                <c:pt idx="1080">
                  <c:v>41374</c:v>
                </c:pt>
                <c:pt idx="1081">
                  <c:v>41373</c:v>
                </c:pt>
                <c:pt idx="1082">
                  <c:v>41372</c:v>
                </c:pt>
                <c:pt idx="1083">
                  <c:v>41369</c:v>
                </c:pt>
                <c:pt idx="1084">
                  <c:v>41368</c:v>
                </c:pt>
                <c:pt idx="1085">
                  <c:v>41367</c:v>
                </c:pt>
                <c:pt idx="1086">
                  <c:v>41366</c:v>
                </c:pt>
                <c:pt idx="1087">
                  <c:v>41365</c:v>
                </c:pt>
                <c:pt idx="1088">
                  <c:v>41362</c:v>
                </c:pt>
                <c:pt idx="1089">
                  <c:v>41361</c:v>
                </c:pt>
                <c:pt idx="1090">
                  <c:v>41360</c:v>
                </c:pt>
                <c:pt idx="1091">
                  <c:v>41359</c:v>
                </c:pt>
                <c:pt idx="1092">
                  <c:v>41358</c:v>
                </c:pt>
                <c:pt idx="1093">
                  <c:v>41355</c:v>
                </c:pt>
                <c:pt idx="1094">
                  <c:v>41354</c:v>
                </c:pt>
                <c:pt idx="1095">
                  <c:v>41353</c:v>
                </c:pt>
                <c:pt idx="1096">
                  <c:v>41352</c:v>
                </c:pt>
                <c:pt idx="1097">
                  <c:v>41351</c:v>
                </c:pt>
                <c:pt idx="1098">
                  <c:v>41348</c:v>
                </c:pt>
                <c:pt idx="1099">
                  <c:v>41347</c:v>
                </c:pt>
                <c:pt idx="1100">
                  <c:v>41346</c:v>
                </c:pt>
                <c:pt idx="1101">
                  <c:v>41345</c:v>
                </c:pt>
                <c:pt idx="1102">
                  <c:v>41344</c:v>
                </c:pt>
                <c:pt idx="1103">
                  <c:v>41341</c:v>
                </c:pt>
                <c:pt idx="1104">
                  <c:v>41340</c:v>
                </c:pt>
                <c:pt idx="1105">
                  <c:v>41339</c:v>
                </c:pt>
                <c:pt idx="1106">
                  <c:v>41338</c:v>
                </c:pt>
                <c:pt idx="1107">
                  <c:v>41337</c:v>
                </c:pt>
                <c:pt idx="1108">
                  <c:v>41334</c:v>
                </c:pt>
                <c:pt idx="1109">
                  <c:v>41333</c:v>
                </c:pt>
                <c:pt idx="1110">
                  <c:v>41332</c:v>
                </c:pt>
                <c:pt idx="1111">
                  <c:v>41331</c:v>
                </c:pt>
                <c:pt idx="1112">
                  <c:v>41330</c:v>
                </c:pt>
                <c:pt idx="1113">
                  <c:v>41327</c:v>
                </c:pt>
                <c:pt idx="1114">
                  <c:v>41326</c:v>
                </c:pt>
                <c:pt idx="1115">
                  <c:v>41325</c:v>
                </c:pt>
                <c:pt idx="1116">
                  <c:v>41324</c:v>
                </c:pt>
                <c:pt idx="1117">
                  <c:v>41323</c:v>
                </c:pt>
                <c:pt idx="1118">
                  <c:v>41320</c:v>
                </c:pt>
                <c:pt idx="1119">
                  <c:v>41319</c:v>
                </c:pt>
                <c:pt idx="1120">
                  <c:v>41318</c:v>
                </c:pt>
                <c:pt idx="1121">
                  <c:v>41317</c:v>
                </c:pt>
                <c:pt idx="1122">
                  <c:v>41316</c:v>
                </c:pt>
                <c:pt idx="1123">
                  <c:v>41313</c:v>
                </c:pt>
                <c:pt idx="1124">
                  <c:v>41312</c:v>
                </c:pt>
                <c:pt idx="1125">
                  <c:v>41311</c:v>
                </c:pt>
                <c:pt idx="1126">
                  <c:v>41310</c:v>
                </c:pt>
                <c:pt idx="1127">
                  <c:v>41309</c:v>
                </c:pt>
                <c:pt idx="1128">
                  <c:v>41306</c:v>
                </c:pt>
                <c:pt idx="1129">
                  <c:v>41305</c:v>
                </c:pt>
                <c:pt idx="1130">
                  <c:v>41304</c:v>
                </c:pt>
                <c:pt idx="1131">
                  <c:v>41303</c:v>
                </c:pt>
                <c:pt idx="1132">
                  <c:v>41302</c:v>
                </c:pt>
                <c:pt idx="1133">
                  <c:v>41299</c:v>
                </c:pt>
                <c:pt idx="1134">
                  <c:v>41298</c:v>
                </c:pt>
                <c:pt idx="1135">
                  <c:v>41297</c:v>
                </c:pt>
                <c:pt idx="1136">
                  <c:v>41296</c:v>
                </c:pt>
                <c:pt idx="1137">
                  <c:v>41295</c:v>
                </c:pt>
                <c:pt idx="1138">
                  <c:v>41292</c:v>
                </c:pt>
                <c:pt idx="1139">
                  <c:v>41291</c:v>
                </c:pt>
                <c:pt idx="1140">
                  <c:v>41290</c:v>
                </c:pt>
                <c:pt idx="1141">
                  <c:v>41289</c:v>
                </c:pt>
                <c:pt idx="1142">
                  <c:v>41288</c:v>
                </c:pt>
                <c:pt idx="1143">
                  <c:v>41285</c:v>
                </c:pt>
                <c:pt idx="1144">
                  <c:v>41284</c:v>
                </c:pt>
                <c:pt idx="1145">
                  <c:v>41283</c:v>
                </c:pt>
                <c:pt idx="1146">
                  <c:v>41282</c:v>
                </c:pt>
                <c:pt idx="1147">
                  <c:v>41281</c:v>
                </c:pt>
                <c:pt idx="1148">
                  <c:v>41278</c:v>
                </c:pt>
                <c:pt idx="1149">
                  <c:v>41277</c:v>
                </c:pt>
                <c:pt idx="1150">
                  <c:v>41276</c:v>
                </c:pt>
                <c:pt idx="1151">
                  <c:v>41274</c:v>
                </c:pt>
                <c:pt idx="1152">
                  <c:v>41271</c:v>
                </c:pt>
                <c:pt idx="1153">
                  <c:v>41270</c:v>
                </c:pt>
                <c:pt idx="1154">
                  <c:v>41269</c:v>
                </c:pt>
                <c:pt idx="1155">
                  <c:v>41268</c:v>
                </c:pt>
                <c:pt idx="1156">
                  <c:v>41267</c:v>
                </c:pt>
                <c:pt idx="1157">
                  <c:v>41264</c:v>
                </c:pt>
                <c:pt idx="1158">
                  <c:v>41263</c:v>
                </c:pt>
                <c:pt idx="1159">
                  <c:v>41262</c:v>
                </c:pt>
                <c:pt idx="1160">
                  <c:v>41261</c:v>
                </c:pt>
                <c:pt idx="1161">
                  <c:v>41260</c:v>
                </c:pt>
                <c:pt idx="1162">
                  <c:v>41257</c:v>
                </c:pt>
                <c:pt idx="1163">
                  <c:v>41256</c:v>
                </c:pt>
                <c:pt idx="1164">
                  <c:v>41255</c:v>
                </c:pt>
                <c:pt idx="1165">
                  <c:v>41254</c:v>
                </c:pt>
                <c:pt idx="1166">
                  <c:v>41253</c:v>
                </c:pt>
                <c:pt idx="1167">
                  <c:v>41250</c:v>
                </c:pt>
                <c:pt idx="1168">
                  <c:v>41249</c:v>
                </c:pt>
                <c:pt idx="1169">
                  <c:v>41248</c:v>
                </c:pt>
                <c:pt idx="1170">
                  <c:v>41247</c:v>
                </c:pt>
                <c:pt idx="1171">
                  <c:v>41246</c:v>
                </c:pt>
                <c:pt idx="1172">
                  <c:v>41243</c:v>
                </c:pt>
                <c:pt idx="1173">
                  <c:v>41242</c:v>
                </c:pt>
                <c:pt idx="1174">
                  <c:v>41241</c:v>
                </c:pt>
                <c:pt idx="1175">
                  <c:v>41240</c:v>
                </c:pt>
                <c:pt idx="1176">
                  <c:v>41239</c:v>
                </c:pt>
                <c:pt idx="1177">
                  <c:v>41236</c:v>
                </c:pt>
                <c:pt idx="1178">
                  <c:v>41235</c:v>
                </c:pt>
                <c:pt idx="1179">
                  <c:v>41234</c:v>
                </c:pt>
                <c:pt idx="1180">
                  <c:v>41233</c:v>
                </c:pt>
                <c:pt idx="1181">
                  <c:v>41232</c:v>
                </c:pt>
                <c:pt idx="1182">
                  <c:v>41229</c:v>
                </c:pt>
                <c:pt idx="1183">
                  <c:v>41228</c:v>
                </c:pt>
              </c:numCache>
            </c:numRef>
          </c:cat>
          <c:val>
            <c:numRef>
              <c:f>Лист1!$D$2:$D$1185</c:f>
              <c:numCache>
                <c:formatCode>#,##0.000</c:formatCode>
                <c:ptCount val="1184"/>
                <c:pt idx="0">
                  <c:v>363</c:v>
                </c:pt>
                <c:pt idx="1">
                  <c:v>363</c:v>
                </c:pt>
                <c:pt idx="2">
                  <c:v>365</c:v>
                </c:pt>
                <c:pt idx="3">
                  <c:v>364</c:v>
                </c:pt>
                <c:pt idx="4">
                  <c:v>380</c:v>
                </c:pt>
                <c:pt idx="6">
                  <c:v>384.5</c:v>
                </c:pt>
                <c:pt idx="7">
                  <c:v>382.5</c:v>
                </c:pt>
                <c:pt idx="8">
                  <c:v>412</c:v>
                </c:pt>
                <c:pt idx="9">
                  <c:v>418</c:v>
                </c:pt>
                <c:pt idx="10">
                  <c:v>415</c:v>
                </c:pt>
                <c:pt idx="11">
                  <c:v>410</c:v>
                </c:pt>
                <c:pt idx="12">
                  <c:v>404.5</c:v>
                </c:pt>
                <c:pt idx="13">
                  <c:v>413.5</c:v>
                </c:pt>
                <c:pt idx="14">
                  <c:v>406</c:v>
                </c:pt>
                <c:pt idx="15">
                  <c:v>394</c:v>
                </c:pt>
                <c:pt idx="16">
                  <c:v>403</c:v>
                </c:pt>
                <c:pt idx="17">
                  <c:v>391.5</c:v>
                </c:pt>
                <c:pt idx="18">
                  <c:v>376.5</c:v>
                </c:pt>
                <c:pt idx="19">
                  <c:v>365.5</c:v>
                </c:pt>
                <c:pt idx="20">
                  <c:v>372</c:v>
                </c:pt>
                <c:pt idx="21">
                  <c:v>369</c:v>
                </c:pt>
                <c:pt idx="22">
                  <c:v>356.5</c:v>
                </c:pt>
                <c:pt idx="23">
                  <c:v>371</c:v>
                </c:pt>
                <c:pt idx="24">
                  <c:v>365</c:v>
                </c:pt>
                <c:pt idx="25">
                  <c:v>371</c:v>
                </c:pt>
                <c:pt idx="26">
                  <c:v>371</c:v>
                </c:pt>
                <c:pt idx="27">
                  <c:v>366.5</c:v>
                </c:pt>
                <c:pt idx="28">
                  <c:v>368</c:v>
                </c:pt>
                <c:pt idx="29">
                  <c:v>373</c:v>
                </c:pt>
                <c:pt idx="30">
                  <c:v>372</c:v>
                </c:pt>
                <c:pt idx="31">
                  <c:v>382</c:v>
                </c:pt>
                <c:pt idx="32">
                  <c:v>378.5</c:v>
                </c:pt>
                <c:pt idx="33">
                  <c:v>378.5</c:v>
                </c:pt>
                <c:pt idx="34">
                  <c:v>389.5</c:v>
                </c:pt>
                <c:pt idx="35">
                  <c:v>389.5</c:v>
                </c:pt>
                <c:pt idx="37">
                  <c:v>392</c:v>
                </c:pt>
                <c:pt idx="38">
                  <c:v>388</c:v>
                </c:pt>
                <c:pt idx="39">
                  <c:v>392.5</c:v>
                </c:pt>
                <c:pt idx="40">
                  <c:v>392.5</c:v>
                </c:pt>
                <c:pt idx="41">
                  <c:v>390.5</c:v>
                </c:pt>
                <c:pt idx="42">
                  <c:v>388.5</c:v>
                </c:pt>
                <c:pt idx="43">
                  <c:v>385</c:v>
                </c:pt>
                <c:pt idx="44">
                  <c:v>383.5</c:v>
                </c:pt>
                <c:pt idx="45">
                  <c:v>387.5</c:v>
                </c:pt>
                <c:pt idx="46">
                  <c:v>385</c:v>
                </c:pt>
                <c:pt idx="47">
                  <c:v>386</c:v>
                </c:pt>
                <c:pt idx="48">
                  <c:v>387.5</c:v>
                </c:pt>
                <c:pt idx="49">
                  <c:v>381</c:v>
                </c:pt>
                <c:pt idx="50">
                  <c:v>379</c:v>
                </c:pt>
                <c:pt idx="51">
                  <c:v>379</c:v>
                </c:pt>
                <c:pt idx="52">
                  <c:v>373</c:v>
                </c:pt>
                <c:pt idx="53">
                  <c:v>375</c:v>
                </c:pt>
                <c:pt idx="54">
                  <c:v>369</c:v>
                </c:pt>
                <c:pt idx="55">
                  <c:v>364</c:v>
                </c:pt>
                <c:pt idx="56">
                  <c:v>364</c:v>
                </c:pt>
                <c:pt idx="57">
                  <c:v>363</c:v>
                </c:pt>
                <c:pt idx="58">
                  <c:v>363</c:v>
                </c:pt>
                <c:pt idx="59">
                  <c:v>363</c:v>
                </c:pt>
                <c:pt idx="60">
                  <c:v>370</c:v>
                </c:pt>
                <c:pt idx="61">
                  <c:v>368.5</c:v>
                </c:pt>
                <c:pt idx="62">
                  <c:v>375</c:v>
                </c:pt>
                <c:pt idx="63">
                  <c:v>379</c:v>
                </c:pt>
                <c:pt idx="64">
                  <c:v>392.5</c:v>
                </c:pt>
                <c:pt idx="65">
                  <c:v>390</c:v>
                </c:pt>
                <c:pt idx="66">
                  <c:v>392.5</c:v>
                </c:pt>
                <c:pt idx="67">
                  <c:v>389</c:v>
                </c:pt>
                <c:pt idx="68">
                  <c:v>397.5</c:v>
                </c:pt>
                <c:pt idx="69">
                  <c:v>406</c:v>
                </c:pt>
                <c:pt idx="70">
                  <c:v>400</c:v>
                </c:pt>
                <c:pt idx="71">
                  <c:v>400</c:v>
                </c:pt>
                <c:pt idx="72">
                  <c:v>397.5</c:v>
                </c:pt>
                <c:pt idx="73">
                  <c:v>394</c:v>
                </c:pt>
                <c:pt idx="74">
                  <c:v>406</c:v>
                </c:pt>
                <c:pt idx="76">
                  <c:v>392.5</c:v>
                </c:pt>
                <c:pt idx="77">
                  <c:v>396</c:v>
                </c:pt>
                <c:pt idx="78">
                  <c:v>395</c:v>
                </c:pt>
                <c:pt idx="79">
                  <c:v>396</c:v>
                </c:pt>
                <c:pt idx="80">
                  <c:v>396</c:v>
                </c:pt>
                <c:pt idx="81">
                  <c:v>403</c:v>
                </c:pt>
                <c:pt idx="82">
                  <c:v>391</c:v>
                </c:pt>
                <c:pt idx="83">
                  <c:v>387.5</c:v>
                </c:pt>
                <c:pt idx="84">
                  <c:v>389</c:v>
                </c:pt>
                <c:pt idx="85">
                  <c:v>395</c:v>
                </c:pt>
                <c:pt idx="86">
                  <c:v>394.5</c:v>
                </c:pt>
                <c:pt idx="87">
                  <c:v>385</c:v>
                </c:pt>
                <c:pt idx="88">
                  <c:v>391</c:v>
                </c:pt>
                <c:pt idx="89">
                  <c:v>387.5</c:v>
                </c:pt>
                <c:pt idx="90">
                  <c:v>390</c:v>
                </c:pt>
                <c:pt idx="91">
                  <c:v>392.5</c:v>
                </c:pt>
                <c:pt idx="92">
                  <c:v>399</c:v>
                </c:pt>
                <c:pt idx="93">
                  <c:v>392.5</c:v>
                </c:pt>
                <c:pt idx="94">
                  <c:v>417</c:v>
                </c:pt>
                <c:pt idx="95">
                  <c:v>406</c:v>
                </c:pt>
                <c:pt idx="96">
                  <c:v>406</c:v>
                </c:pt>
                <c:pt idx="97">
                  <c:v>406</c:v>
                </c:pt>
                <c:pt idx="98">
                  <c:v>416</c:v>
                </c:pt>
                <c:pt idx="99">
                  <c:v>418.5</c:v>
                </c:pt>
                <c:pt idx="101">
                  <c:v>412</c:v>
                </c:pt>
                <c:pt idx="102">
                  <c:v>412</c:v>
                </c:pt>
                <c:pt idx="103">
                  <c:v>408.5</c:v>
                </c:pt>
                <c:pt idx="104">
                  <c:v>405</c:v>
                </c:pt>
                <c:pt idx="105">
                  <c:v>410</c:v>
                </c:pt>
                <c:pt idx="106">
                  <c:v>423.5</c:v>
                </c:pt>
                <c:pt idx="107">
                  <c:v>424.5</c:v>
                </c:pt>
                <c:pt idx="108">
                  <c:v>426</c:v>
                </c:pt>
                <c:pt idx="109">
                  <c:v>400</c:v>
                </c:pt>
                <c:pt idx="110">
                  <c:v>418.5</c:v>
                </c:pt>
                <c:pt idx="111">
                  <c:v>410</c:v>
                </c:pt>
                <c:pt idx="112">
                  <c:v>412</c:v>
                </c:pt>
                <c:pt idx="113">
                  <c:v>418.5</c:v>
                </c:pt>
                <c:pt idx="115">
                  <c:v>414</c:v>
                </c:pt>
                <c:pt idx="116">
                  <c:v>414</c:v>
                </c:pt>
                <c:pt idx="117">
                  <c:v>404</c:v>
                </c:pt>
                <c:pt idx="118">
                  <c:v>406</c:v>
                </c:pt>
                <c:pt idx="119">
                  <c:v>400</c:v>
                </c:pt>
                <c:pt idx="120">
                  <c:v>397.5</c:v>
                </c:pt>
                <c:pt idx="121">
                  <c:v>394</c:v>
                </c:pt>
                <c:pt idx="122">
                  <c:v>390</c:v>
                </c:pt>
                <c:pt idx="123">
                  <c:v>411</c:v>
                </c:pt>
                <c:pt idx="124">
                  <c:v>397.5</c:v>
                </c:pt>
                <c:pt idx="125">
                  <c:v>390</c:v>
                </c:pt>
                <c:pt idx="126">
                  <c:v>391</c:v>
                </c:pt>
                <c:pt idx="127">
                  <c:v>384</c:v>
                </c:pt>
                <c:pt idx="128">
                  <c:v>384.5</c:v>
                </c:pt>
                <c:pt idx="129">
                  <c:v>384.5</c:v>
                </c:pt>
                <c:pt idx="130">
                  <c:v>382</c:v>
                </c:pt>
                <c:pt idx="131">
                  <c:v>393.5</c:v>
                </c:pt>
                <c:pt idx="132">
                  <c:v>382.5</c:v>
                </c:pt>
                <c:pt idx="133">
                  <c:v>361</c:v>
                </c:pt>
                <c:pt idx="134">
                  <c:v>363</c:v>
                </c:pt>
                <c:pt idx="137">
                  <c:v>364</c:v>
                </c:pt>
                <c:pt idx="138">
                  <c:v>354</c:v>
                </c:pt>
                <c:pt idx="139">
                  <c:v>365</c:v>
                </c:pt>
                <c:pt idx="140">
                  <c:v>353</c:v>
                </c:pt>
                <c:pt idx="141">
                  <c:v>344</c:v>
                </c:pt>
                <c:pt idx="142">
                  <c:v>338</c:v>
                </c:pt>
                <c:pt idx="143">
                  <c:v>337</c:v>
                </c:pt>
                <c:pt idx="144">
                  <c:v>339</c:v>
                </c:pt>
                <c:pt idx="145">
                  <c:v>325.5</c:v>
                </c:pt>
                <c:pt idx="146">
                  <c:v>338</c:v>
                </c:pt>
                <c:pt idx="147">
                  <c:v>346.5</c:v>
                </c:pt>
                <c:pt idx="148">
                  <c:v>373.5</c:v>
                </c:pt>
                <c:pt idx="149">
                  <c:v>350</c:v>
                </c:pt>
                <c:pt idx="150">
                  <c:v>350</c:v>
                </c:pt>
                <c:pt idx="151">
                  <c:v>356.5</c:v>
                </c:pt>
                <c:pt idx="152">
                  <c:v>375.5</c:v>
                </c:pt>
                <c:pt idx="153">
                  <c:v>375.5</c:v>
                </c:pt>
                <c:pt idx="154">
                  <c:v>366.5</c:v>
                </c:pt>
                <c:pt idx="155">
                  <c:v>366.5</c:v>
                </c:pt>
                <c:pt idx="156">
                  <c:v>360</c:v>
                </c:pt>
                <c:pt idx="157">
                  <c:v>348</c:v>
                </c:pt>
                <c:pt idx="158">
                  <c:v>356.5</c:v>
                </c:pt>
                <c:pt idx="159">
                  <c:v>350</c:v>
                </c:pt>
                <c:pt idx="160">
                  <c:v>344</c:v>
                </c:pt>
                <c:pt idx="161">
                  <c:v>350</c:v>
                </c:pt>
                <c:pt idx="162">
                  <c:v>358</c:v>
                </c:pt>
                <c:pt idx="163">
                  <c:v>353.5</c:v>
                </c:pt>
                <c:pt idx="164">
                  <c:v>345</c:v>
                </c:pt>
                <c:pt idx="165">
                  <c:v>349.5</c:v>
                </c:pt>
                <c:pt idx="166">
                  <c:v>352.5</c:v>
                </c:pt>
                <c:pt idx="167">
                  <c:v>354</c:v>
                </c:pt>
                <c:pt idx="168">
                  <c:v>360</c:v>
                </c:pt>
                <c:pt idx="169">
                  <c:v>361.5</c:v>
                </c:pt>
                <c:pt idx="170">
                  <c:v>351.5</c:v>
                </c:pt>
                <c:pt idx="171">
                  <c:v>356.5</c:v>
                </c:pt>
                <c:pt idx="172">
                  <c:v>344</c:v>
                </c:pt>
                <c:pt idx="173">
                  <c:v>344</c:v>
                </c:pt>
                <c:pt idx="174">
                  <c:v>351.5</c:v>
                </c:pt>
                <c:pt idx="175">
                  <c:v>349.5</c:v>
                </c:pt>
                <c:pt idx="176">
                  <c:v>345</c:v>
                </c:pt>
                <c:pt idx="177">
                  <c:v>342</c:v>
                </c:pt>
                <c:pt idx="178">
                  <c:v>350</c:v>
                </c:pt>
                <c:pt idx="179">
                  <c:v>344.5</c:v>
                </c:pt>
                <c:pt idx="180">
                  <c:v>331.5</c:v>
                </c:pt>
                <c:pt idx="181">
                  <c:v>330.5</c:v>
                </c:pt>
                <c:pt idx="182">
                  <c:v>330.5</c:v>
                </c:pt>
                <c:pt idx="183">
                  <c:v>325.5</c:v>
                </c:pt>
                <c:pt idx="184">
                  <c:v>323</c:v>
                </c:pt>
                <c:pt idx="185">
                  <c:v>312</c:v>
                </c:pt>
                <c:pt idx="186">
                  <c:v>319</c:v>
                </c:pt>
                <c:pt idx="187">
                  <c:v>307</c:v>
                </c:pt>
                <c:pt idx="188">
                  <c:v>309</c:v>
                </c:pt>
                <c:pt idx="189">
                  <c:v>321</c:v>
                </c:pt>
                <c:pt idx="190">
                  <c:v>318</c:v>
                </c:pt>
                <c:pt idx="191">
                  <c:v>325.5</c:v>
                </c:pt>
                <c:pt idx="192">
                  <c:v>313</c:v>
                </c:pt>
                <c:pt idx="193">
                  <c:v>313</c:v>
                </c:pt>
                <c:pt idx="195">
                  <c:v>313</c:v>
                </c:pt>
                <c:pt idx="196">
                  <c:v>317</c:v>
                </c:pt>
                <c:pt idx="197">
                  <c:v>313</c:v>
                </c:pt>
                <c:pt idx="198">
                  <c:v>311</c:v>
                </c:pt>
                <c:pt idx="199">
                  <c:v>303</c:v>
                </c:pt>
                <c:pt idx="200">
                  <c:v>307</c:v>
                </c:pt>
                <c:pt idx="201">
                  <c:v>292</c:v>
                </c:pt>
                <c:pt idx="202">
                  <c:v>288</c:v>
                </c:pt>
                <c:pt idx="203">
                  <c:v>288</c:v>
                </c:pt>
                <c:pt idx="204">
                  <c:v>288</c:v>
                </c:pt>
                <c:pt idx="205">
                  <c:v>307</c:v>
                </c:pt>
                <c:pt idx="206">
                  <c:v>308.5</c:v>
                </c:pt>
                <c:pt idx="207">
                  <c:v>297.5</c:v>
                </c:pt>
                <c:pt idx="208">
                  <c:v>291.5</c:v>
                </c:pt>
                <c:pt idx="209">
                  <c:v>281</c:v>
                </c:pt>
                <c:pt idx="210">
                  <c:v>272</c:v>
                </c:pt>
                <c:pt idx="211">
                  <c:v>270</c:v>
                </c:pt>
                <c:pt idx="212">
                  <c:v>269.5</c:v>
                </c:pt>
                <c:pt idx="213">
                  <c:v>273.5</c:v>
                </c:pt>
                <c:pt idx="214">
                  <c:v>278</c:v>
                </c:pt>
                <c:pt idx="215">
                  <c:v>266</c:v>
                </c:pt>
                <c:pt idx="216">
                  <c:v>267</c:v>
                </c:pt>
                <c:pt idx="217">
                  <c:v>262.5</c:v>
                </c:pt>
                <c:pt idx="218">
                  <c:v>263.5</c:v>
                </c:pt>
                <c:pt idx="219">
                  <c:v>257</c:v>
                </c:pt>
                <c:pt idx="220">
                  <c:v>261</c:v>
                </c:pt>
                <c:pt idx="221">
                  <c:v>262</c:v>
                </c:pt>
                <c:pt idx="222">
                  <c:v>266</c:v>
                </c:pt>
                <c:pt idx="223">
                  <c:v>273.5</c:v>
                </c:pt>
                <c:pt idx="224">
                  <c:v>273.5</c:v>
                </c:pt>
                <c:pt idx="225">
                  <c:v>278</c:v>
                </c:pt>
                <c:pt idx="226">
                  <c:v>288</c:v>
                </c:pt>
                <c:pt idx="227">
                  <c:v>288</c:v>
                </c:pt>
                <c:pt idx="228">
                  <c:v>287</c:v>
                </c:pt>
                <c:pt idx="229">
                  <c:v>291</c:v>
                </c:pt>
                <c:pt idx="230">
                  <c:v>305.5</c:v>
                </c:pt>
                <c:pt idx="231">
                  <c:v>299.5</c:v>
                </c:pt>
                <c:pt idx="232">
                  <c:v>299.5</c:v>
                </c:pt>
                <c:pt idx="233">
                  <c:v>311</c:v>
                </c:pt>
                <c:pt idx="234">
                  <c:v>293</c:v>
                </c:pt>
                <c:pt idx="235">
                  <c:v>300.5</c:v>
                </c:pt>
                <c:pt idx="236">
                  <c:v>297</c:v>
                </c:pt>
                <c:pt idx="237">
                  <c:v>312.5</c:v>
                </c:pt>
                <c:pt idx="238">
                  <c:v>303.5</c:v>
                </c:pt>
                <c:pt idx="240">
                  <c:v>309</c:v>
                </c:pt>
                <c:pt idx="241">
                  <c:v>301</c:v>
                </c:pt>
                <c:pt idx="242">
                  <c:v>299.5</c:v>
                </c:pt>
                <c:pt idx="243">
                  <c:v>288</c:v>
                </c:pt>
                <c:pt idx="244">
                  <c:v>284.5</c:v>
                </c:pt>
                <c:pt idx="245">
                  <c:v>292</c:v>
                </c:pt>
                <c:pt idx="246">
                  <c:v>301</c:v>
                </c:pt>
                <c:pt idx="247">
                  <c:v>297</c:v>
                </c:pt>
                <c:pt idx="248">
                  <c:v>303</c:v>
                </c:pt>
                <c:pt idx="249">
                  <c:v>304.5</c:v>
                </c:pt>
                <c:pt idx="250">
                  <c:v>288</c:v>
                </c:pt>
                <c:pt idx="251">
                  <c:v>297</c:v>
                </c:pt>
                <c:pt idx="252">
                  <c:v>305.5</c:v>
                </c:pt>
                <c:pt idx="253">
                  <c:v>309</c:v>
                </c:pt>
                <c:pt idx="254">
                  <c:v>313</c:v>
                </c:pt>
                <c:pt idx="255">
                  <c:v>301</c:v>
                </c:pt>
                <c:pt idx="256">
                  <c:v>294.5</c:v>
                </c:pt>
                <c:pt idx="257">
                  <c:v>282</c:v>
                </c:pt>
                <c:pt idx="258">
                  <c:v>279</c:v>
                </c:pt>
                <c:pt idx="259">
                  <c:v>267.5</c:v>
                </c:pt>
                <c:pt idx="260">
                  <c:v>265</c:v>
                </c:pt>
                <c:pt idx="261">
                  <c:v>267</c:v>
                </c:pt>
                <c:pt idx="262">
                  <c:v>258.5</c:v>
                </c:pt>
                <c:pt idx="263">
                  <c:v>260</c:v>
                </c:pt>
                <c:pt idx="265">
                  <c:v>260</c:v>
                </c:pt>
                <c:pt idx="266">
                  <c:v>258.5</c:v>
                </c:pt>
                <c:pt idx="267">
                  <c:v>252</c:v>
                </c:pt>
                <c:pt idx="268">
                  <c:v>250</c:v>
                </c:pt>
                <c:pt idx="269">
                  <c:v>255</c:v>
                </c:pt>
                <c:pt idx="270">
                  <c:v>263.5</c:v>
                </c:pt>
                <c:pt idx="271">
                  <c:v>268</c:v>
                </c:pt>
                <c:pt idx="272">
                  <c:v>258</c:v>
                </c:pt>
                <c:pt idx="273">
                  <c:v>258.5</c:v>
                </c:pt>
                <c:pt idx="274">
                  <c:v>258.5</c:v>
                </c:pt>
                <c:pt idx="275">
                  <c:v>256</c:v>
                </c:pt>
                <c:pt idx="276">
                  <c:v>251</c:v>
                </c:pt>
                <c:pt idx="277">
                  <c:v>245</c:v>
                </c:pt>
                <c:pt idx="278">
                  <c:v>251</c:v>
                </c:pt>
                <c:pt idx="279">
                  <c:v>251.5</c:v>
                </c:pt>
                <c:pt idx="280">
                  <c:v>251</c:v>
                </c:pt>
                <c:pt idx="281">
                  <c:v>245</c:v>
                </c:pt>
                <c:pt idx="282">
                  <c:v>245</c:v>
                </c:pt>
                <c:pt idx="283">
                  <c:v>251</c:v>
                </c:pt>
                <c:pt idx="284">
                  <c:v>236</c:v>
                </c:pt>
                <c:pt idx="285">
                  <c:v>241</c:v>
                </c:pt>
                <c:pt idx="286">
                  <c:v>241</c:v>
                </c:pt>
                <c:pt idx="287">
                  <c:v>245</c:v>
                </c:pt>
                <c:pt idx="288">
                  <c:v>240</c:v>
                </c:pt>
                <c:pt idx="289">
                  <c:v>239</c:v>
                </c:pt>
                <c:pt idx="290">
                  <c:v>239</c:v>
                </c:pt>
                <c:pt idx="291">
                  <c:v>241.5</c:v>
                </c:pt>
                <c:pt idx="292">
                  <c:v>236.5</c:v>
                </c:pt>
                <c:pt idx="293">
                  <c:v>226</c:v>
                </c:pt>
                <c:pt idx="294">
                  <c:v>225.5</c:v>
                </c:pt>
                <c:pt idx="295">
                  <c:v>222.5</c:v>
                </c:pt>
                <c:pt idx="296">
                  <c:v>232.5</c:v>
                </c:pt>
                <c:pt idx="297">
                  <c:v>251.5</c:v>
                </c:pt>
                <c:pt idx="298">
                  <c:v>263.5</c:v>
                </c:pt>
                <c:pt idx="299">
                  <c:v>232.5</c:v>
                </c:pt>
                <c:pt idx="300">
                  <c:v>232.5</c:v>
                </c:pt>
                <c:pt idx="301">
                  <c:v>223</c:v>
                </c:pt>
                <c:pt idx="302">
                  <c:v>226</c:v>
                </c:pt>
                <c:pt idx="303">
                  <c:v>226.5</c:v>
                </c:pt>
                <c:pt idx="304">
                  <c:v>219.5</c:v>
                </c:pt>
                <c:pt idx="305">
                  <c:v>208</c:v>
                </c:pt>
                <c:pt idx="306">
                  <c:v>204</c:v>
                </c:pt>
                <c:pt idx="307">
                  <c:v>202.5</c:v>
                </c:pt>
                <c:pt idx="308">
                  <c:v>195</c:v>
                </c:pt>
                <c:pt idx="309">
                  <c:v>201.5</c:v>
                </c:pt>
                <c:pt idx="311">
                  <c:v>199.5</c:v>
                </c:pt>
                <c:pt idx="312">
                  <c:v>201.5</c:v>
                </c:pt>
                <c:pt idx="313">
                  <c:v>204</c:v>
                </c:pt>
                <c:pt idx="314">
                  <c:v>201.5</c:v>
                </c:pt>
                <c:pt idx="315">
                  <c:v>200.5</c:v>
                </c:pt>
                <c:pt idx="316">
                  <c:v>201.5</c:v>
                </c:pt>
                <c:pt idx="317">
                  <c:v>198</c:v>
                </c:pt>
                <c:pt idx="318">
                  <c:v>193.5</c:v>
                </c:pt>
                <c:pt idx="319">
                  <c:v>183</c:v>
                </c:pt>
                <c:pt idx="320">
                  <c:v>191.5</c:v>
                </c:pt>
                <c:pt idx="321">
                  <c:v>190</c:v>
                </c:pt>
                <c:pt idx="322">
                  <c:v>187.5</c:v>
                </c:pt>
                <c:pt idx="323">
                  <c:v>183</c:v>
                </c:pt>
                <c:pt idx="324">
                  <c:v>189</c:v>
                </c:pt>
                <c:pt idx="325">
                  <c:v>183</c:v>
                </c:pt>
                <c:pt idx="326">
                  <c:v>179</c:v>
                </c:pt>
                <c:pt idx="327">
                  <c:v>172</c:v>
                </c:pt>
                <c:pt idx="328">
                  <c:v>170.5</c:v>
                </c:pt>
                <c:pt idx="329">
                  <c:v>170.5</c:v>
                </c:pt>
                <c:pt idx="330">
                  <c:v>177</c:v>
                </c:pt>
                <c:pt idx="331">
                  <c:v>189</c:v>
                </c:pt>
                <c:pt idx="332">
                  <c:v>189</c:v>
                </c:pt>
                <c:pt idx="333">
                  <c:v>195</c:v>
                </c:pt>
                <c:pt idx="334">
                  <c:v>201.5</c:v>
                </c:pt>
                <c:pt idx="336">
                  <c:v>177</c:v>
                </c:pt>
                <c:pt idx="337">
                  <c:v>201.5</c:v>
                </c:pt>
                <c:pt idx="338">
                  <c:v>208</c:v>
                </c:pt>
                <c:pt idx="339">
                  <c:v>193</c:v>
                </c:pt>
                <c:pt idx="341">
                  <c:v>201.5</c:v>
                </c:pt>
                <c:pt idx="342">
                  <c:v>199</c:v>
                </c:pt>
                <c:pt idx="343">
                  <c:v>204.5</c:v>
                </c:pt>
                <c:pt idx="344">
                  <c:v>203.5</c:v>
                </c:pt>
                <c:pt idx="345">
                  <c:v>249</c:v>
                </c:pt>
                <c:pt idx="346">
                  <c:v>251</c:v>
                </c:pt>
                <c:pt idx="347">
                  <c:v>214</c:v>
                </c:pt>
                <c:pt idx="348">
                  <c:v>201.5</c:v>
                </c:pt>
                <c:pt idx="349">
                  <c:v>217</c:v>
                </c:pt>
                <c:pt idx="350">
                  <c:v>205</c:v>
                </c:pt>
                <c:pt idx="351">
                  <c:v>214</c:v>
                </c:pt>
                <c:pt idx="352">
                  <c:v>205</c:v>
                </c:pt>
                <c:pt idx="353">
                  <c:v>195</c:v>
                </c:pt>
                <c:pt idx="354">
                  <c:v>189</c:v>
                </c:pt>
                <c:pt idx="355">
                  <c:v>189</c:v>
                </c:pt>
                <c:pt idx="356">
                  <c:v>195</c:v>
                </c:pt>
                <c:pt idx="357">
                  <c:v>189</c:v>
                </c:pt>
                <c:pt idx="358">
                  <c:v>170.5</c:v>
                </c:pt>
                <c:pt idx="359">
                  <c:v>189</c:v>
                </c:pt>
                <c:pt idx="361">
                  <c:v>179.5</c:v>
                </c:pt>
                <c:pt idx="362">
                  <c:v>167</c:v>
                </c:pt>
                <c:pt idx="363">
                  <c:v>158</c:v>
                </c:pt>
                <c:pt idx="364">
                  <c:v>160</c:v>
                </c:pt>
                <c:pt idx="365">
                  <c:v>167.5</c:v>
                </c:pt>
                <c:pt idx="366">
                  <c:v>182.5</c:v>
                </c:pt>
                <c:pt idx="367">
                  <c:v>180.5</c:v>
                </c:pt>
                <c:pt idx="368">
                  <c:v>189</c:v>
                </c:pt>
                <c:pt idx="369">
                  <c:v>204.5</c:v>
                </c:pt>
                <c:pt idx="370">
                  <c:v>208</c:v>
                </c:pt>
                <c:pt idx="371">
                  <c:v>209.5</c:v>
                </c:pt>
                <c:pt idx="372">
                  <c:v>207.5</c:v>
                </c:pt>
                <c:pt idx="373">
                  <c:v>225.5</c:v>
                </c:pt>
                <c:pt idx="374">
                  <c:v>214.5</c:v>
                </c:pt>
                <c:pt idx="376">
                  <c:v>220</c:v>
                </c:pt>
                <c:pt idx="377">
                  <c:v>214</c:v>
                </c:pt>
                <c:pt idx="378">
                  <c:v>208</c:v>
                </c:pt>
                <c:pt idx="379">
                  <c:v>208</c:v>
                </c:pt>
                <c:pt idx="380">
                  <c:v>220</c:v>
                </c:pt>
                <c:pt idx="381">
                  <c:v>223.5</c:v>
                </c:pt>
                <c:pt idx="382">
                  <c:v>224</c:v>
                </c:pt>
                <c:pt idx="383">
                  <c:v>235</c:v>
                </c:pt>
                <c:pt idx="384">
                  <c:v>220</c:v>
                </c:pt>
                <c:pt idx="385">
                  <c:v>215</c:v>
                </c:pt>
                <c:pt idx="386">
                  <c:v>239</c:v>
                </c:pt>
                <c:pt idx="387">
                  <c:v>237.5</c:v>
                </c:pt>
                <c:pt idx="388">
                  <c:v>244.5</c:v>
                </c:pt>
                <c:pt idx="389">
                  <c:v>250.5</c:v>
                </c:pt>
                <c:pt idx="390">
                  <c:v>257.5</c:v>
                </c:pt>
                <c:pt idx="391">
                  <c:v>258</c:v>
                </c:pt>
                <c:pt idx="392">
                  <c:v>245.815</c:v>
                </c:pt>
                <c:pt idx="393">
                  <c:v>257.5</c:v>
                </c:pt>
                <c:pt idx="394">
                  <c:v>257.5</c:v>
                </c:pt>
                <c:pt idx="397">
                  <c:v>254.5</c:v>
                </c:pt>
                <c:pt idx="398">
                  <c:v>247.5</c:v>
                </c:pt>
                <c:pt idx="399">
                  <c:v>250.5</c:v>
                </c:pt>
                <c:pt idx="400">
                  <c:v>260.5</c:v>
                </c:pt>
                <c:pt idx="401">
                  <c:v>257.5</c:v>
                </c:pt>
                <c:pt idx="402">
                  <c:v>260</c:v>
                </c:pt>
                <c:pt idx="403">
                  <c:v>256.5</c:v>
                </c:pt>
                <c:pt idx="404">
                  <c:v>257.5</c:v>
                </c:pt>
                <c:pt idx="405">
                  <c:v>257.5</c:v>
                </c:pt>
                <c:pt idx="406">
                  <c:v>257</c:v>
                </c:pt>
                <c:pt idx="407">
                  <c:v>270.5</c:v>
                </c:pt>
                <c:pt idx="408">
                  <c:v>277.5</c:v>
                </c:pt>
                <c:pt idx="409">
                  <c:v>277.5</c:v>
                </c:pt>
                <c:pt idx="410">
                  <c:v>267.5</c:v>
                </c:pt>
                <c:pt idx="411">
                  <c:v>268</c:v>
                </c:pt>
                <c:pt idx="412">
                  <c:v>262.5</c:v>
                </c:pt>
                <c:pt idx="413">
                  <c:v>263.5</c:v>
                </c:pt>
                <c:pt idx="414">
                  <c:v>262.5</c:v>
                </c:pt>
                <c:pt idx="415">
                  <c:v>264.5</c:v>
                </c:pt>
                <c:pt idx="416">
                  <c:v>265</c:v>
                </c:pt>
                <c:pt idx="417">
                  <c:v>272.5</c:v>
                </c:pt>
                <c:pt idx="418">
                  <c:v>267.5</c:v>
                </c:pt>
                <c:pt idx="419">
                  <c:v>267.5</c:v>
                </c:pt>
                <c:pt idx="420">
                  <c:v>262.5</c:v>
                </c:pt>
                <c:pt idx="421">
                  <c:v>262.5</c:v>
                </c:pt>
                <c:pt idx="422">
                  <c:v>274</c:v>
                </c:pt>
                <c:pt idx="423">
                  <c:v>262.5</c:v>
                </c:pt>
                <c:pt idx="424">
                  <c:v>269.5</c:v>
                </c:pt>
                <c:pt idx="425">
                  <c:v>277.5</c:v>
                </c:pt>
                <c:pt idx="426">
                  <c:v>280.5</c:v>
                </c:pt>
                <c:pt idx="427">
                  <c:v>285.5</c:v>
                </c:pt>
                <c:pt idx="428">
                  <c:v>277.5</c:v>
                </c:pt>
                <c:pt idx="429">
                  <c:v>282.5</c:v>
                </c:pt>
                <c:pt idx="430">
                  <c:v>287.5</c:v>
                </c:pt>
                <c:pt idx="431">
                  <c:v>287.5</c:v>
                </c:pt>
                <c:pt idx="432">
                  <c:v>297.5</c:v>
                </c:pt>
                <c:pt idx="433">
                  <c:v>302.5</c:v>
                </c:pt>
                <c:pt idx="434">
                  <c:v>287.5</c:v>
                </c:pt>
                <c:pt idx="435">
                  <c:v>297</c:v>
                </c:pt>
                <c:pt idx="436">
                  <c:v>302.5</c:v>
                </c:pt>
                <c:pt idx="437">
                  <c:v>305.5</c:v>
                </c:pt>
                <c:pt idx="438">
                  <c:v>302.5</c:v>
                </c:pt>
                <c:pt idx="439">
                  <c:v>301.5</c:v>
                </c:pt>
                <c:pt idx="440">
                  <c:v>302.5</c:v>
                </c:pt>
                <c:pt idx="441">
                  <c:v>300.5</c:v>
                </c:pt>
                <c:pt idx="442">
                  <c:v>292.5</c:v>
                </c:pt>
                <c:pt idx="443">
                  <c:v>299.5</c:v>
                </c:pt>
                <c:pt idx="444">
                  <c:v>307.5</c:v>
                </c:pt>
                <c:pt idx="445">
                  <c:v>302.5</c:v>
                </c:pt>
                <c:pt idx="446">
                  <c:v>312.5</c:v>
                </c:pt>
                <c:pt idx="447">
                  <c:v>325.5</c:v>
                </c:pt>
                <c:pt idx="448">
                  <c:v>322.5</c:v>
                </c:pt>
                <c:pt idx="449">
                  <c:v>349</c:v>
                </c:pt>
                <c:pt idx="450">
                  <c:v>347.5</c:v>
                </c:pt>
                <c:pt idx="451">
                  <c:v>347.5</c:v>
                </c:pt>
                <c:pt idx="452">
                  <c:v>320.5</c:v>
                </c:pt>
                <c:pt idx="453">
                  <c:v>327</c:v>
                </c:pt>
                <c:pt idx="455">
                  <c:v>304.5</c:v>
                </c:pt>
                <c:pt idx="456">
                  <c:v>312.5</c:v>
                </c:pt>
                <c:pt idx="457">
                  <c:v>337.5</c:v>
                </c:pt>
                <c:pt idx="458">
                  <c:v>342.5</c:v>
                </c:pt>
                <c:pt idx="459">
                  <c:v>372.5</c:v>
                </c:pt>
                <c:pt idx="460">
                  <c:v>340.5</c:v>
                </c:pt>
                <c:pt idx="461">
                  <c:v>317.5</c:v>
                </c:pt>
                <c:pt idx="462">
                  <c:v>287.5</c:v>
                </c:pt>
                <c:pt idx="463">
                  <c:v>282.5</c:v>
                </c:pt>
                <c:pt idx="464">
                  <c:v>307</c:v>
                </c:pt>
                <c:pt idx="465">
                  <c:v>314.5</c:v>
                </c:pt>
                <c:pt idx="466">
                  <c:v>323.5</c:v>
                </c:pt>
                <c:pt idx="467">
                  <c:v>332.5</c:v>
                </c:pt>
                <c:pt idx="468">
                  <c:v>332.5</c:v>
                </c:pt>
                <c:pt idx="469">
                  <c:v>307.5</c:v>
                </c:pt>
                <c:pt idx="470">
                  <c:v>334.5</c:v>
                </c:pt>
                <c:pt idx="471">
                  <c:v>335</c:v>
                </c:pt>
                <c:pt idx="472">
                  <c:v>322.5</c:v>
                </c:pt>
                <c:pt idx="473">
                  <c:v>312.5</c:v>
                </c:pt>
                <c:pt idx="474">
                  <c:v>317.5</c:v>
                </c:pt>
                <c:pt idx="475">
                  <c:v>307.5</c:v>
                </c:pt>
                <c:pt idx="476">
                  <c:v>310.5</c:v>
                </c:pt>
                <c:pt idx="477">
                  <c:v>314.5</c:v>
                </c:pt>
                <c:pt idx="478">
                  <c:v>305</c:v>
                </c:pt>
                <c:pt idx="479">
                  <c:v>300.5</c:v>
                </c:pt>
                <c:pt idx="480">
                  <c:v>313</c:v>
                </c:pt>
                <c:pt idx="481">
                  <c:v>335.5</c:v>
                </c:pt>
                <c:pt idx="482">
                  <c:v>325</c:v>
                </c:pt>
                <c:pt idx="483">
                  <c:v>317.5</c:v>
                </c:pt>
                <c:pt idx="484">
                  <c:v>327.5</c:v>
                </c:pt>
                <c:pt idx="485">
                  <c:v>345</c:v>
                </c:pt>
                <c:pt idx="486">
                  <c:v>337.5</c:v>
                </c:pt>
                <c:pt idx="487">
                  <c:v>340.5</c:v>
                </c:pt>
                <c:pt idx="488">
                  <c:v>322.5</c:v>
                </c:pt>
                <c:pt idx="489">
                  <c:v>327.5</c:v>
                </c:pt>
                <c:pt idx="490">
                  <c:v>335</c:v>
                </c:pt>
                <c:pt idx="491">
                  <c:v>333.5</c:v>
                </c:pt>
                <c:pt idx="492">
                  <c:v>342.5</c:v>
                </c:pt>
                <c:pt idx="493">
                  <c:v>337.5</c:v>
                </c:pt>
                <c:pt idx="494">
                  <c:v>339.5</c:v>
                </c:pt>
                <c:pt idx="495">
                  <c:v>342.5</c:v>
                </c:pt>
                <c:pt idx="496">
                  <c:v>354.5</c:v>
                </c:pt>
                <c:pt idx="497">
                  <c:v>342.5</c:v>
                </c:pt>
                <c:pt idx="498">
                  <c:v>347.5</c:v>
                </c:pt>
                <c:pt idx="499">
                  <c:v>347.5</c:v>
                </c:pt>
                <c:pt idx="501">
                  <c:v>372.5</c:v>
                </c:pt>
                <c:pt idx="502">
                  <c:v>375</c:v>
                </c:pt>
                <c:pt idx="503">
                  <c:v>370.5</c:v>
                </c:pt>
                <c:pt idx="504">
                  <c:v>370.5</c:v>
                </c:pt>
                <c:pt idx="505">
                  <c:v>372.5</c:v>
                </c:pt>
                <c:pt idx="506">
                  <c:v>382.5</c:v>
                </c:pt>
                <c:pt idx="507">
                  <c:v>390</c:v>
                </c:pt>
                <c:pt idx="508">
                  <c:v>402.5</c:v>
                </c:pt>
                <c:pt idx="509">
                  <c:v>390</c:v>
                </c:pt>
                <c:pt idx="510">
                  <c:v>396.25</c:v>
                </c:pt>
                <c:pt idx="511">
                  <c:v>397.75</c:v>
                </c:pt>
                <c:pt idx="512">
                  <c:v>394.25</c:v>
                </c:pt>
                <c:pt idx="513">
                  <c:v>387.5</c:v>
                </c:pt>
                <c:pt idx="514">
                  <c:v>404</c:v>
                </c:pt>
                <c:pt idx="515">
                  <c:v>405</c:v>
                </c:pt>
                <c:pt idx="516">
                  <c:v>397.5</c:v>
                </c:pt>
                <c:pt idx="517">
                  <c:v>397.5</c:v>
                </c:pt>
                <c:pt idx="518">
                  <c:v>392.5</c:v>
                </c:pt>
                <c:pt idx="519">
                  <c:v>397.5</c:v>
                </c:pt>
                <c:pt idx="520">
                  <c:v>400.5</c:v>
                </c:pt>
                <c:pt idx="521">
                  <c:v>397.5</c:v>
                </c:pt>
                <c:pt idx="522">
                  <c:v>392.5</c:v>
                </c:pt>
                <c:pt idx="523">
                  <c:v>407.5</c:v>
                </c:pt>
                <c:pt idx="524">
                  <c:v>432.5</c:v>
                </c:pt>
                <c:pt idx="525">
                  <c:v>407.5</c:v>
                </c:pt>
                <c:pt idx="526">
                  <c:v>405</c:v>
                </c:pt>
                <c:pt idx="527">
                  <c:v>407.5</c:v>
                </c:pt>
                <c:pt idx="528">
                  <c:v>428</c:v>
                </c:pt>
                <c:pt idx="530">
                  <c:v>403</c:v>
                </c:pt>
                <c:pt idx="531">
                  <c:v>406</c:v>
                </c:pt>
                <c:pt idx="532">
                  <c:v>397.5</c:v>
                </c:pt>
                <c:pt idx="533">
                  <c:v>394</c:v>
                </c:pt>
                <c:pt idx="534">
                  <c:v>400.5</c:v>
                </c:pt>
                <c:pt idx="535">
                  <c:v>397.5</c:v>
                </c:pt>
                <c:pt idx="536">
                  <c:v>405</c:v>
                </c:pt>
                <c:pt idx="537">
                  <c:v>402.5</c:v>
                </c:pt>
                <c:pt idx="538">
                  <c:v>406.5</c:v>
                </c:pt>
                <c:pt idx="539">
                  <c:v>399.5</c:v>
                </c:pt>
                <c:pt idx="540">
                  <c:v>406</c:v>
                </c:pt>
                <c:pt idx="541">
                  <c:v>401</c:v>
                </c:pt>
                <c:pt idx="542">
                  <c:v>407.5</c:v>
                </c:pt>
                <c:pt idx="543">
                  <c:v>397.5</c:v>
                </c:pt>
                <c:pt idx="544">
                  <c:v>377.5</c:v>
                </c:pt>
                <c:pt idx="545">
                  <c:v>368.5</c:v>
                </c:pt>
                <c:pt idx="546">
                  <c:v>370.5</c:v>
                </c:pt>
                <c:pt idx="547">
                  <c:v>370.5</c:v>
                </c:pt>
                <c:pt idx="548">
                  <c:v>370.5</c:v>
                </c:pt>
                <c:pt idx="549">
                  <c:v>381.5</c:v>
                </c:pt>
                <c:pt idx="550">
                  <c:v>381.5</c:v>
                </c:pt>
                <c:pt idx="551">
                  <c:v>382.5</c:v>
                </c:pt>
                <c:pt idx="552">
                  <c:v>362.5</c:v>
                </c:pt>
                <c:pt idx="553">
                  <c:v>382.5</c:v>
                </c:pt>
                <c:pt idx="554">
                  <c:v>372.5</c:v>
                </c:pt>
                <c:pt idx="555">
                  <c:v>367.5</c:v>
                </c:pt>
                <c:pt idx="556">
                  <c:v>360.5</c:v>
                </c:pt>
                <c:pt idx="557">
                  <c:v>362.5</c:v>
                </c:pt>
                <c:pt idx="558">
                  <c:v>360.5</c:v>
                </c:pt>
                <c:pt idx="559">
                  <c:v>350.5</c:v>
                </c:pt>
                <c:pt idx="560">
                  <c:v>344.5</c:v>
                </c:pt>
                <c:pt idx="561">
                  <c:v>383</c:v>
                </c:pt>
                <c:pt idx="562">
                  <c:v>374</c:v>
                </c:pt>
                <c:pt idx="563">
                  <c:v>372.5</c:v>
                </c:pt>
                <c:pt idx="564">
                  <c:v>362.5</c:v>
                </c:pt>
                <c:pt idx="566">
                  <c:v>347.5</c:v>
                </c:pt>
                <c:pt idx="567">
                  <c:v>347.5</c:v>
                </c:pt>
                <c:pt idx="568">
                  <c:v>338.5</c:v>
                </c:pt>
                <c:pt idx="569">
                  <c:v>365.5</c:v>
                </c:pt>
                <c:pt idx="570">
                  <c:v>367.5</c:v>
                </c:pt>
                <c:pt idx="571">
                  <c:v>341</c:v>
                </c:pt>
                <c:pt idx="572">
                  <c:v>339</c:v>
                </c:pt>
                <c:pt idx="573">
                  <c:v>340.5</c:v>
                </c:pt>
                <c:pt idx="574">
                  <c:v>343</c:v>
                </c:pt>
                <c:pt idx="575">
                  <c:v>342</c:v>
                </c:pt>
                <c:pt idx="576">
                  <c:v>336.5</c:v>
                </c:pt>
                <c:pt idx="577">
                  <c:v>337.5</c:v>
                </c:pt>
                <c:pt idx="578">
                  <c:v>337.5</c:v>
                </c:pt>
                <c:pt idx="579">
                  <c:v>332.5</c:v>
                </c:pt>
                <c:pt idx="580">
                  <c:v>342.5</c:v>
                </c:pt>
                <c:pt idx="581">
                  <c:v>357.5</c:v>
                </c:pt>
                <c:pt idx="582">
                  <c:v>360.5</c:v>
                </c:pt>
                <c:pt idx="583">
                  <c:v>354</c:v>
                </c:pt>
                <c:pt idx="584">
                  <c:v>355</c:v>
                </c:pt>
                <c:pt idx="585">
                  <c:v>360</c:v>
                </c:pt>
                <c:pt idx="586">
                  <c:v>352.5</c:v>
                </c:pt>
                <c:pt idx="587">
                  <c:v>359.5</c:v>
                </c:pt>
                <c:pt idx="588">
                  <c:v>370.5</c:v>
                </c:pt>
                <c:pt idx="589">
                  <c:v>342.5</c:v>
                </c:pt>
                <c:pt idx="590">
                  <c:v>357.5</c:v>
                </c:pt>
                <c:pt idx="591">
                  <c:v>375</c:v>
                </c:pt>
                <c:pt idx="592">
                  <c:v>366</c:v>
                </c:pt>
                <c:pt idx="593">
                  <c:v>362.5</c:v>
                </c:pt>
                <c:pt idx="594">
                  <c:v>382.5</c:v>
                </c:pt>
                <c:pt idx="595">
                  <c:v>387.5</c:v>
                </c:pt>
                <c:pt idx="596">
                  <c:v>387.5</c:v>
                </c:pt>
                <c:pt idx="597">
                  <c:v>383.5</c:v>
                </c:pt>
                <c:pt idx="598">
                  <c:v>387.5</c:v>
                </c:pt>
                <c:pt idx="600">
                  <c:v>385.5</c:v>
                </c:pt>
                <c:pt idx="601">
                  <c:v>375.5</c:v>
                </c:pt>
                <c:pt idx="602">
                  <c:v>365.5</c:v>
                </c:pt>
                <c:pt idx="603">
                  <c:v>365.5</c:v>
                </c:pt>
                <c:pt idx="604">
                  <c:v>375.5</c:v>
                </c:pt>
                <c:pt idx="605">
                  <c:v>372.5</c:v>
                </c:pt>
                <c:pt idx="606">
                  <c:v>348.5</c:v>
                </c:pt>
                <c:pt idx="607">
                  <c:v>354.5</c:v>
                </c:pt>
                <c:pt idx="608">
                  <c:v>354.5</c:v>
                </c:pt>
                <c:pt idx="609">
                  <c:v>324</c:v>
                </c:pt>
                <c:pt idx="610">
                  <c:v>319</c:v>
                </c:pt>
                <c:pt idx="611">
                  <c:v>319</c:v>
                </c:pt>
                <c:pt idx="612">
                  <c:v>313</c:v>
                </c:pt>
                <c:pt idx="613">
                  <c:v>317</c:v>
                </c:pt>
                <c:pt idx="614">
                  <c:v>305</c:v>
                </c:pt>
                <c:pt idx="615">
                  <c:v>310</c:v>
                </c:pt>
                <c:pt idx="616">
                  <c:v>312.5</c:v>
                </c:pt>
                <c:pt idx="617">
                  <c:v>312.5</c:v>
                </c:pt>
                <c:pt idx="618">
                  <c:v>301.5</c:v>
                </c:pt>
                <c:pt idx="620">
                  <c:v>306.5</c:v>
                </c:pt>
                <c:pt idx="621">
                  <c:v>312.5</c:v>
                </c:pt>
                <c:pt idx="622">
                  <c:v>321.5</c:v>
                </c:pt>
                <c:pt idx="623">
                  <c:v>321.5</c:v>
                </c:pt>
                <c:pt idx="624">
                  <c:v>309</c:v>
                </c:pt>
                <c:pt idx="625">
                  <c:v>299</c:v>
                </c:pt>
                <c:pt idx="626">
                  <c:v>306</c:v>
                </c:pt>
                <c:pt idx="627">
                  <c:v>318.5</c:v>
                </c:pt>
                <c:pt idx="628">
                  <c:v>347</c:v>
                </c:pt>
                <c:pt idx="629">
                  <c:v>364.5</c:v>
                </c:pt>
                <c:pt idx="630">
                  <c:v>394</c:v>
                </c:pt>
                <c:pt idx="631">
                  <c:v>404</c:v>
                </c:pt>
                <c:pt idx="632">
                  <c:v>412</c:v>
                </c:pt>
                <c:pt idx="633">
                  <c:v>434</c:v>
                </c:pt>
                <c:pt idx="636">
                  <c:v>442</c:v>
                </c:pt>
                <c:pt idx="637">
                  <c:v>437</c:v>
                </c:pt>
                <c:pt idx="638">
                  <c:v>435</c:v>
                </c:pt>
                <c:pt idx="639">
                  <c:v>437</c:v>
                </c:pt>
                <c:pt idx="640">
                  <c:v>448</c:v>
                </c:pt>
                <c:pt idx="641">
                  <c:v>453</c:v>
                </c:pt>
                <c:pt idx="642">
                  <c:v>453</c:v>
                </c:pt>
                <c:pt idx="643">
                  <c:v>462</c:v>
                </c:pt>
                <c:pt idx="644">
                  <c:v>468</c:v>
                </c:pt>
                <c:pt idx="645">
                  <c:v>478</c:v>
                </c:pt>
                <c:pt idx="646">
                  <c:v>480</c:v>
                </c:pt>
                <c:pt idx="647">
                  <c:v>490</c:v>
                </c:pt>
                <c:pt idx="648">
                  <c:v>497.5</c:v>
                </c:pt>
                <c:pt idx="649">
                  <c:v>509.5</c:v>
                </c:pt>
                <c:pt idx="650">
                  <c:v>510.5</c:v>
                </c:pt>
                <c:pt idx="651">
                  <c:v>512.5</c:v>
                </c:pt>
                <c:pt idx="652">
                  <c:v>514.5</c:v>
                </c:pt>
                <c:pt idx="653">
                  <c:v>514.5</c:v>
                </c:pt>
                <c:pt idx="656">
                  <c:v>514.5</c:v>
                </c:pt>
                <c:pt idx="657">
                  <c:v>505.5</c:v>
                </c:pt>
                <c:pt idx="658">
                  <c:v>505.5</c:v>
                </c:pt>
                <c:pt idx="659">
                  <c:v>505</c:v>
                </c:pt>
                <c:pt idx="660">
                  <c:v>511</c:v>
                </c:pt>
                <c:pt idx="661">
                  <c:v>509</c:v>
                </c:pt>
                <c:pt idx="662">
                  <c:v>508</c:v>
                </c:pt>
                <c:pt idx="663">
                  <c:v>510</c:v>
                </c:pt>
                <c:pt idx="664">
                  <c:v>510.5</c:v>
                </c:pt>
                <c:pt idx="665">
                  <c:v>510.5</c:v>
                </c:pt>
                <c:pt idx="666">
                  <c:v>507.5</c:v>
                </c:pt>
                <c:pt idx="667">
                  <c:v>509.5</c:v>
                </c:pt>
                <c:pt idx="668">
                  <c:v>507.5</c:v>
                </c:pt>
                <c:pt idx="669">
                  <c:v>511</c:v>
                </c:pt>
                <c:pt idx="670">
                  <c:v>510</c:v>
                </c:pt>
                <c:pt idx="671">
                  <c:v>507</c:v>
                </c:pt>
                <c:pt idx="672">
                  <c:v>512.25</c:v>
                </c:pt>
                <c:pt idx="673">
                  <c:v>522.25</c:v>
                </c:pt>
                <c:pt idx="674">
                  <c:v>524.5</c:v>
                </c:pt>
                <c:pt idx="675">
                  <c:v>526.5</c:v>
                </c:pt>
                <c:pt idx="676">
                  <c:v>527.5</c:v>
                </c:pt>
                <c:pt idx="677">
                  <c:v>523</c:v>
                </c:pt>
                <c:pt idx="678">
                  <c:v>526</c:v>
                </c:pt>
                <c:pt idx="679">
                  <c:v>528</c:v>
                </c:pt>
                <c:pt idx="680">
                  <c:v>530</c:v>
                </c:pt>
                <c:pt idx="681">
                  <c:v>540</c:v>
                </c:pt>
                <c:pt idx="682">
                  <c:v>552</c:v>
                </c:pt>
                <c:pt idx="683">
                  <c:v>550</c:v>
                </c:pt>
                <c:pt idx="684">
                  <c:v>575</c:v>
                </c:pt>
                <c:pt idx="685">
                  <c:v>550</c:v>
                </c:pt>
                <c:pt idx="686">
                  <c:v>558.5</c:v>
                </c:pt>
                <c:pt idx="687">
                  <c:v>550.5</c:v>
                </c:pt>
                <c:pt idx="688">
                  <c:v>575.5</c:v>
                </c:pt>
                <c:pt idx="689">
                  <c:v>572.5</c:v>
                </c:pt>
                <c:pt idx="690">
                  <c:v>572.5</c:v>
                </c:pt>
                <c:pt idx="691">
                  <c:v>589</c:v>
                </c:pt>
                <c:pt idx="692">
                  <c:v>599</c:v>
                </c:pt>
                <c:pt idx="693">
                  <c:v>600</c:v>
                </c:pt>
                <c:pt idx="694">
                  <c:v>588</c:v>
                </c:pt>
                <c:pt idx="695">
                  <c:v>595.5</c:v>
                </c:pt>
                <c:pt idx="696">
                  <c:v>607.5</c:v>
                </c:pt>
                <c:pt idx="697">
                  <c:v>606.5</c:v>
                </c:pt>
                <c:pt idx="698">
                  <c:v>622.5</c:v>
                </c:pt>
                <c:pt idx="699">
                  <c:v>622.5</c:v>
                </c:pt>
                <c:pt idx="700">
                  <c:v>626.5</c:v>
                </c:pt>
                <c:pt idx="701">
                  <c:v>627.5</c:v>
                </c:pt>
                <c:pt idx="702">
                  <c:v>600</c:v>
                </c:pt>
                <c:pt idx="703">
                  <c:v>613</c:v>
                </c:pt>
                <c:pt idx="704">
                  <c:v>615</c:v>
                </c:pt>
                <c:pt idx="705">
                  <c:v>615.5</c:v>
                </c:pt>
                <c:pt idx="706">
                  <c:v>619</c:v>
                </c:pt>
                <c:pt idx="707">
                  <c:v>621</c:v>
                </c:pt>
                <c:pt idx="708">
                  <c:v>621</c:v>
                </c:pt>
                <c:pt idx="709">
                  <c:v>622</c:v>
                </c:pt>
                <c:pt idx="710">
                  <c:v>623</c:v>
                </c:pt>
                <c:pt idx="711">
                  <c:v>620</c:v>
                </c:pt>
                <c:pt idx="712">
                  <c:v>625</c:v>
                </c:pt>
                <c:pt idx="713">
                  <c:v>626</c:v>
                </c:pt>
                <c:pt idx="714">
                  <c:v>628</c:v>
                </c:pt>
                <c:pt idx="715">
                  <c:v>630</c:v>
                </c:pt>
                <c:pt idx="716">
                  <c:v>637.5</c:v>
                </c:pt>
                <c:pt idx="717">
                  <c:v>624.5</c:v>
                </c:pt>
                <c:pt idx="719">
                  <c:v>619</c:v>
                </c:pt>
                <c:pt idx="720">
                  <c:v>615</c:v>
                </c:pt>
                <c:pt idx="721">
                  <c:v>616.5</c:v>
                </c:pt>
                <c:pt idx="722">
                  <c:v>617.5</c:v>
                </c:pt>
                <c:pt idx="723">
                  <c:v>619.5</c:v>
                </c:pt>
                <c:pt idx="724">
                  <c:v>615.5</c:v>
                </c:pt>
                <c:pt idx="725">
                  <c:v>617.5</c:v>
                </c:pt>
                <c:pt idx="726">
                  <c:v>630</c:v>
                </c:pt>
                <c:pt idx="727">
                  <c:v>628</c:v>
                </c:pt>
                <c:pt idx="728">
                  <c:v>629</c:v>
                </c:pt>
                <c:pt idx="729">
                  <c:v>632</c:v>
                </c:pt>
                <c:pt idx="730">
                  <c:v>629</c:v>
                </c:pt>
                <c:pt idx="731">
                  <c:v>631</c:v>
                </c:pt>
                <c:pt idx="732">
                  <c:v>628</c:v>
                </c:pt>
                <c:pt idx="733">
                  <c:v>632.5</c:v>
                </c:pt>
                <c:pt idx="734">
                  <c:v>633.5</c:v>
                </c:pt>
                <c:pt idx="735">
                  <c:v>633.5</c:v>
                </c:pt>
                <c:pt idx="736">
                  <c:v>628.5</c:v>
                </c:pt>
                <c:pt idx="737">
                  <c:v>627.5</c:v>
                </c:pt>
                <c:pt idx="738">
                  <c:v>628</c:v>
                </c:pt>
                <c:pt idx="739">
                  <c:v>631.5</c:v>
                </c:pt>
                <c:pt idx="740">
                  <c:v>635.5</c:v>
                </c:pt>
                <c:pt idx="741">
                  <c:v>637.5</c:v>
                </c:pt>
                <c:pt idx="742">
                  <c:v>638.5</c:v>
                </c:pt>
                <c:pt idx="743">
                  <c:v>637.5</c:v>
                </c:pt>
                <c:pt idx="744">
                  <c:v>637.5</c:v>
                </c:pt>
                <c:pt idx="745">
                  <c:v>633</c:v>
                </c:pt>
                <c:pt idx="746">
                  <c:v>633</c:v>
                </c:pt>
                <c:pt idx="747">
                  <c:v>629.5</c:v>
                </c:pt>
                <c:pt idx="748">
                  <c:v>632.5</c:v>
                </c:pt>
                <c:pt idx="749">
                  <c:v>625.5</c:v>
                </c:pt>
                <c:pt idx="750">
                  <c:v>625</c:v>
                </c:pt>
                <c:pt idx="751">
                  <c:v>627.5</c:v>
                </c:pt>
                <c:pt idx="752">
                  <c:v>622.5</c:v>
                </c:pt>
                <c:pt idx="753">
                  <c:v>627.5</c:v>
                </c:pt>
                <c:pt idx="754">
                  <c:v>627.5</c:v>
                </c:pt>
                <c:pt idx="755">
                  <c:v>632.5</c:v>
                </c:pt>
                <c:pt idx="756">
                  <c:v>620</c:v>
                </c:pt>
                <c:pt idx="757">
                  <c:v>620</c:v>
                </c:pt>
                <c:pt idx="758">
                  <c:v>622.5</c:v>
                </c:pt>
                <c:pt idx="760">
                  <c:v>622.5</c:v>
                </c:pt>
                <c:pt idx="761">
                  <c:v>622.5</c:v>
                </c:pt>
                <c:pt idx="762">
                  <c:v>617.5</c:v>
                </c:pt>
                <c:pt idx="763">
                  <c:v>612.5</c:v>
                </c:pt>
                <c:pt idx="764">
                  <c:v>616</c:v>
                </c:pt>
                <c:pt idx="765">
                  <c:v>611</c:v>
                </c:pt>
                <c:pt idx="766">
                  <c:v>614</c:v>
                </c:pt>
                <c:pt idx="767">
                  <c:v>615</c:v>
                </c:pt>
                <c:pt idx="768">
                  <c:v>622.5</c:v>
                </c:pt>
                <c:pt idx="769">
                  <c:v>630</c:v>
                </c:pt>
                <c:pt idx="770">
                  <c:v>632.5</c:v>
                </c:pt>
                <c:pt idx="771">
                  <c:v>627.5</c:v>
                </c:pt>
                <c:pt idx="772">
                  <c:v>637.5</c:v>
                </c:pt>
                <c:pt idx="773">
                  <c:v>637.5</c:v>
                </c:pt>
                <c:pt idx="774">
                  <c:v>642.5</c:v>
                </c:pt>
                <c:pt idx="775">
                  <c:v>637.5</c:v>
                </c:pt>
                <c:pt idx="776">
                  <c:v>637.5</c:v>
                </c:pt>
                <c:pt idx="777">
                  <c:v>633.5</c:v>
                </c:pt>
                <c:pt idx="778">
                  <c:v>627.5</c:v>
                </c:pt>
                <c:pt idx="779">
                  <c:v>627.5</c:v>
                </c:pt>
                <c:pt idx="780">
                  <c:v>628.5</c:v>
                </c:pt>
                <c:pt idx="781">
                  <c:v>622.5</c:v>
                </c:pt>
                <c:pt idx="782">
                  <c:v>631</c:v>
                </c:pt>
                <c:pt idx="783">
                  <c:v>621</c:v>
                </c:pt>
                <c:pt idx="784">
                  <c:v>621</c:v>
                </c:pt>
                <c:pt idx="785">
                  <c:v>635</c:v>
                </c:pt>
                <c:pt idx="786">
                  <c:v>625.5</c:v>
                </c:pt>
                <c:pt idx="787">
                  <c:v>627.5</c:v>
                </c:pt>
                <c:pt idx="789">
                  <c:v>631.5</c:v>
                </c:pt>
                <c:pt idx="790">
                  <c:v>627</c:v>
                </c:pt>
                <c:pt idx="791">
                  <c:v>637.5</c:v>
                </c:pt>
                <c:pt idx="792">
                  <c:v>638</c:v>
                </c:pt>
                <c:pt idx="793">
                  <c:v>644</c:v>
                </c:pt>
                <c:pt idx="794">
                  <c:v>632.5</c:v>
                </c:pt>
                <c:pt idx="795">
                  <c:v>625</c:v>
                </c:pt>
                <c:pt idx="796">
                  <c:v>632</c:v>
                </c:pt>
                <c:pt idx="797">
                  <c:v>621.5</c:v>
                </c:pt>
                <c:pt idx="798">
                  <c:v>647.5</c:v>
                </c:pt>
                <c:pt idx="799">
                  <c:v>635</c:v>
                </c:pt>
                <c:pt idx="800">
                  <c:v>635</c:v>
                </c:pt>
                <c:pt idx="801">
                  <c:v>627</c:v>
                </c:pt>
                <c:pt idx="802">
                  <c:v>652.5</c:v>
                </c:pt>
                <c:pt idx="803">
                  <c:v>629.5</c:v>
                </c:pt>
                <c:pt idx="804">
                  <c:v>643.5</c:v>
                </c:pt>
                <c:pt idx="805">
                  <c:v>642.5</c:v>
                </c:pt>
                <c:pt idx="806">
                  <c:v>645.5</c:v>
                </c:pt>
                <c:pt idx="807">
                  <c:v>647.5</c:v>
                </c:pt>
                <c:pt idx="808">
                  <c:v>647.5</c:v>
                </c:pt>
                <c:pt idx="809">
                  <c:v>638</c:v>
                </c:pt>
                <c:pt idx="810">
                  <c:v>647.5</c:v>
                </c:pt>
                <c:pt idx="811">
                  <c:v>647</c:v>
                </c:pt>
                <c:pt idx="812">
                  <c:v>635</c:v>
                </c:pt>
                <c:pt idx="813">
                  <c:v>652.5</c:v>
                </c:pt>
                <c:pt idx="815">
                  <c:v>654.5</c:v>
                </c:pt>
                <c:pt idx="816">
                  <c:v>661.5</c:v>
                </c:pt>
                <c:pt idx="817">
                  <c:v>661.5</c:v>
                </c:pt>
                <c:pt idx="818">
                  <c:v>662.5</c:v>
                </c:pt>
                <c:pt idx="819">
                  <c:v>657.5</c:v>
                </c:pt>
                <c:pt idx="820">
                  <c:v>659.5</c:v>
                </c:pt>
                <c:pt idx="821">
                  <c:v>681.5</c:v>
                </c:pt>
                <c:pt idx="822">
                  <c:v>675.5</c:v>
                </c:pt>
                <c:pt idx="823">
                  <c:v>674.5</c:v>
                </c:pt>
                <c:pt idx="824">
                  <c:v>662.5</c:v>
                </c:pt>
                <c:pt idx="825">
                  <c:v>652.5</c:v>
                </c:pt>
                <c:pt idx="826">
                  <c:v>655</c:v>
                </c:pt>
                <c:pt idx="827">
                  <c:v>653</c:v>
                </c:pt>
                <c:pt idx="828">
                  <c:v>655</c:v>
                </c:pt>
                <c:pt idx="829">
                  <c:v>647.5</c:v>
                </c:pt>
                <c:pt idx="830">
                  <c:v>655.5</c:v>
                </c:pt>
                <c:pt idx="831">
                  <c:v>662.5</c:v>
                </c:pt>
                <c:pt idx="832">
                  <c:v>660</c:v>
                </c:pt>
                <c:pt idx="833">
                  <c:v>652</c:v>
                </c:pt>
                <c:pt idx="834">
                  <c:v>662</c:v>
                </c:pt>
                <c:pt idx="835">
                  <c:v>676</c:v>
                </c:pt>
                <c:pt idx="836">
                  <c:v>663</c:v>
                </c:pt>
                <c:pt idx="837">
                  <c:v>663</c:v>
                </c:pt>
                <c:pt idx="838">
                  <c:v>661</c:v>
                </c:pt>
                <c:pt idx="839">
                  <c:v>653.5</c:v>
                </c:pt>
                <c:pt idx="840">
                  <c:v>650.5</c:v>
                </c:pt>
                <c:pt idx="841">
                  <c:v>649</c:v>
                </c:pt>
                <c:pt idx="842">
                  <c:v>645</c:v>
                </c:pt>
                <c:pt idx="843">
                  <c:v>655</c:v>
                </c:pt>
                <c:pt idx="844">
                  <c:v>682</c:v>
                </c:pt>
                <c:pt idx="845">
                  <c:v>667.5</c:v>
                </c:pt>
                <c:pt idx="846">
                  <c:v>675</c:v>
                </c:pt>
                <c:pt idx="847">
                  <c:v>675</c:v>
                </c:pt>
                <c:pt idx="848">
                  <c:v>675</c:v>
                </c:pt>
                <c:pt idx="849">
                  <c:v>657.5</c:v>
                </c:pt>
                <c:pt idx="850">
                  <c:v>662.5</c:v>
                </c:pt>
                <c:pt idx="851">
                  <c:v>667.5</c:v>
                </c:pt>
                <c:pt idx="852">
                  <c:v>667.5</c:v>
                </c:pt>
                <c:pt idx="853">
                  <c:v>662.5</c:v>
                </c:pt>
                <c:pt idx="854">
                  <c:v>672</c:v>
                </c:pt>
                <c:pt idx="855">
                  <c:v>672</c:v>
                </c:pt>
                <c:pt idx="856">
                  <c:v>667.5</c:v>
                </c:pt>
                <c:pt idx="857">
                  <c:v>672.5</c:v>
                </c:pt>
                <c:pt idx="859">
                  <c:v>665</c:v>
                </c:pt>
                <c:pt idx="860">
                  <c:v>636</c:v>
                </c:pt>
                <c:pt idx="861">
                  <c:v>637</c:v>
                </c:pt>
                <c:pt idx="862">
                  <c:v>648.5</c:v>
                </c:pt>
                <c:pt idx="863">
                  <c:v>653.5</c:v>
                </c:pt>
                <c:pt idx="864">
                  <c:v>669.5</c:v>
                </c:pt>
                <c:pt idx="865">
                  <c:v>667.5</c:v>
                </c:pt>
                <c:pt idx="866">
                  <c:v>667.5</c:v>
                </c:pt>
                <c:pt idx="867">
                  <c:v>672.5</c:v>
                </c:pt>
                <c:pt idx="868">
                  <c:v>682.5</c:v>
                </c:pt>
                <c:pt idx="869">
                  <c:v>687.5</c:v>
                </c:pt>
                <c:pt idx="870">
                  <c:v>692.5</c:v>
                </c:pt>
                <c:pt idx="871">
                  <c:v>682.5</c:v>
                </c:pt>
                <c:pt idx="872">
                  <c:v>687.5</c:v>
                </c:pt>
                <c:pt idx="873">
                  <c:v>687.5</c:v>
                </c:pt>
                <c:pt idx="874">
                  <c:v>692.5</c:v>
                </c:pt>
                <c:pt idx="875">
                  <c:v>697.5</c:v>
                </c:pt>
                <c:pt idx="876">
                  <c:v>697.5</c:v>
                </c:pt>
                <c:pt idx="877">
                  <c:v>697.5</c:v>
                </c:pt>
                <c:pt idx="879">
                  <c:v>725.5</c:v>
                </c:pt>
                <c:pt idx="880">
                  <c:v>727.5</c:v>
                </c:pt>
                <c:pt idx="881">
                  <c:v>729.5</c:v>
                </c:pt>
                <c:pt idx="882">
                  <c:v>731.5</c:v>
                </c:pt>
                <c:pt idx="883">
                  <c:v>702.5</c:v>
                </c:pt>
                <c:pt idx="884">
                  <c:v>702.5</c:v>
                </c:pt>
                <c:pt idx="885">
                  <c:v>702.5</c:v>
                </c:pt>
                <c:pt idx="886">
                  <c:v>707.5</c:v>
                </c:pt>
                <c:pt idx="887">
                  <c:v>690</c:v>
                </c:pt>
                <c:pt idx="888">
                  <c:v>667.5</c:v>
                </c:pt>
                <c:pt idx="889">
                  <c:v>667.5</c:v>
                </c:pt>
                <c:pt idx="890">
                  <c:v>667.5</c:v>
                </c:pt>
                <c:pt idx="891">
                  <c:v>695.5</c:v>
                </c:pt>
                <c:pt idx="892">
                  <c:v>689</c:v>
                </c:pt>
                <c:pt idx="893">
                  <c:v>677.5</c:v>
                </c:pt>
                <c:pt idx="894">
                  <c:v>710.5</c:v>
                </c:pt>
                <c:pt idx="896">
                  <c:v>710.5</c:v>
                </c:pt>
                <c:pt idx="897">
                  <c:v>697.5</c:v>
                </c:pt>
                <c:pt idx="898">
                  <c:v>727.5</c:v>
                </c:pt>
                <c:pt idx="899">
                  <c:v>700</c:v>
                </c:pt>
                <c:pt idx="900">
                  <c:v>702.5</c:v>
                </c:pt>
                <c:pt idx="901">
                  <c:v>687.5</c:v>
                </c:pt>
                <c:pt idx="902">
                  <c:v>661.5</c:v>
                </c:pt>
                <c:pt idx="903">
                  <c:v>656</c:v>
                </c:pt>
                <c:pt idx="904">
                  <c:v>662.5</c:v>
                </c:pt>
                <c:pt idx="905">
                  <c:v>662.5</c:v>
                </c:pt>
                <c:pt idx="906">
                  <c:v>662.5</c:v>
                </c:pt>
                <c:pt idx="907">
                  <c:v>662.5</c:v>
                </c:pt>
                <c:pt idx="908">
                  <c:v>667.5</c:v>
                </c:pt>
                <c:pt idx="909">
                  <c:v>670.5</c:v>
                </c:pt>
                <c:pt idx="910">
                  <c:v>667.5</c:v>
                </c:pt>
                <c:pt idx="911">
                  <c:v>672.5</c:v>
                </c:pt>
                <c:pt idx="912">
                  <c:v>667.5</c:v>
                </c:pt>
                <c:pt idx="915">
                  <c:v>662.5</c:v>
                </c:pt>
                <c:pt idx="916">
                  <c:v>656.5</c:v>
                </c:pt>
                <c:pt idx="917">
                  <c:v>667.5</c:v>
                </c:pt>
                <c:pt idx="918">
                  <c:v>668</c:v>
                </c:pt>
                <c:pt idx="919">
                  <c:v>665.5</c:v>
                </c:pt>
                <c:pt idx="920">
                  <c:v>664.5</c:v>
                </c:pt>
                <c:pt idx="921">
                  <c:v>662.5</c:v>
                </c:pt>
                <c:pt idx="922">
                  <c:v>655.5</c:v>
                </c:pt>
                <c:pt idx="923">
                  <c:v>657.5</c:v>
                </c:pt>
                <c:pt idx="924">
                  <c:v>672.5</c:v>
                </c:pt>
                <c:pt idx="925">
                  <c:v>669.5</c:v>
                </c:pt>
                <c:pt idx="926">
                  <c:v>662.5</c:v>
                </c:pt>
                <c:pt idx="927">
                  <c:v>658</c:v>
                </c:pt>
                <c:pt idx="928">
                  <c:v>650</c:v>
                </c:pt>
                <c:pt idx="929">
                  <c:v>652.5</c:v>
                </c:pt>
                <c:pt idx="930">
                  <c:v>657.5</c:v>
                </c:pt>
                <c:pt idx="931">
                  <c:v>662.5</c:v>
                </c:pt>
                <c:pt idx="932">
                  <c:v>666.5</c:v>
                </c:pt>
                <c:pt idx="933">
                  <c:v>668</c:v>
                </c:pt>
                <c:pt idx="934">
                  <c:v>670</c:v>
                </c:pt>
                <c:pt idx="935">
                  <c:v>667</c:v>
                </c:pt>
                <c:pt idx="936">
                  <c:v>677.5</c:v>
                </c:pt>
                <c:pt idx="937">
                  <c:v>680.5</c:v>
                </c:pt>
                <c:pt idx="938">
                  <c:v>662.5</c:v>
                </c:pt>
                <c:pt idx="939">
                  <c:v>662.5</c:v>
                </c:pt>
                <c:pt idx="940">
                  <c:v>662.5</c:v>
                </c:pt>
                <c:pt idx="941">
                  <c:v>667.5</c:v>
                </c:pt>
                <c:pt idx="942">
                  <c:v>666</c:v>
                </c:pt>
                <c:pt idx="943">
                  <c:v>667.5</c:v>
                </c:pt>
                <c:pt idx="944">
                  <c:v>671.5</c:v>
                </c:pt>
                <c:pt idx="945">
                  <c:v>675.5</c:v>
                </c:pt>
                <c:pt idx="946">
                  <c:v>665</c:v>
                </c:pt>
                <c:pt idx="947">
                  <c:v>667.5</c:v>
                </c:pt>
                <c:pt idx="948">
                  <c:v>667.5</c:v>
                </c:pt>
                <c:pt idx="949">
                  <c:v>670</c:v>
                </c:pt>
                <c:pt idx="950">
                  <c:v>665.5</c:v>
                </c:pt>
                <c:pt idx="951">
                  <c:v>667.5</c:v>
                </c:pt>
                <c:pt idx="952">
                  <c:v>672.5</c:v>
                </c:pt>
                <c:pt idx="953">
                  <c:v>685.5</c:v>
                </c:pt>
                <c:pt idx="954">
                  <c:v>678.5</c:v>
                </c:pt>
                <c:pt idx="955">
                  <c:v>665</c:v>
                </c:pt>
                <c:pt idx="956">
                  <c:v>663</c:v>
                </c:pt>
                <c:pt idx="957">
                  <c:v>679</c:v>
                </c:pt>
                <c:pt idx="958">
                  <c:v>672.5</c:v>
                </c:pt>
                <c:pt idx="959">
                  <c:v>672.5</c:v>
                </c:pt>
                <c:pt idx="960">
                  <c:v>670</c:v>
                </c:pt>
                <c:pt idx="961">
                  <c:v>670</c:v>
                </c:pt>
                <c:pt idx="962">
                  <c:v>675</c:v>
                </c:pt>
                <c:pt idx="963">
                  <c:v>673.5</c:v>
                </c:pt>
                <c:pt idx="964">
                  <c:v>670</c:v>
                </c:pt>
                <c:pt idx="965">
                  <c:v>675.5</c:v>
                </c:pt>
                <c:pt idx="966">
                  <c:v>672.5</c:v>
                </c:pt>
                <c:pt idx="967">
                  <c:v>682.5</c:v>
                </c:pt>
                <c:pt idx="968">
                  <c:v>680.5</c:v>
                </c:pt>
                <c:pt idx="969">
                  <c:v>675</c:v>
                </c:pt>
                <c:pt idx="970">
                  <c:v>665.5</c:v>
                </c:pt>
                <c:pt idx="971">
                  <c:v>662.5</c:v>
                </c:pt>
                <c:pt idx="972">
                  <c:v>668.5</c:v>
                </c:pt>
                <c:pt idx="973">
                  <c:v>675.5</c:v>
                </c:pt>
                <c:pt idx="974">
                  <c:v>670</c:v>
                </c:pt>
                <c:pt idx="975">
                  <c:v>667.5</c:v>
                </c:pt>
                <c:pt idx="976">
                  <c:v>670.5</c:v>
                </c:pt>
                <c:pt idx="978">
                  <c:v>673.5</c:v>
                </c:pt>
                <c:pt idx="979">
                  <c:v>689.5</c:v>
                </c:pt>
                <c:pt idx="980">
                  <c:v>698.5</c:v>
                </c:pt>
                <c:pt idx="981">
                  <c:v>678</c:v>
                </c:pt>
                <c:pt idx="982">
                  <c:v>656.5</c:v>
                </c:pt>
                <c:pt idx="983">
                  <c:v>657.5</c:v>
                </c:pt>
                <c:pt idx="984">
                  <c:v>647.5</c:v>
                </c:pt>
                <c:pt idx="985">
                  <c:v>669</c:v>
                </c:pt>
                <c:pt idx="986">
                  <c:v>683</c:v>
                </c:pt>
                <c:pt idx="987">
                  <c:v>696</c:v>
                </c:pt>
                <c:pt idx="988">
                  <c:v>692</c:v>
                </c:pt>
                <c:pt idx="989">
                  <c:v>690.5</c:v>
                </c:pt>
                <c:pt idx="990">
                  <c:v>679.5</c:v>
                </c:pt>
                <c:pt idx="991">
                  <c:v>684.5</c:v>
                </c:pt>
                <c:pt idx="992">
                  <c:v>665</c:v>
                </c:pt>
                <c:pt idx="993">
                  <c:v>665</c:v>
                </c:pt>
                <c:pt idx="994">
                  <c:v>666.5</c:v>
                </c:pt>
                <c:pt idx="995">
                  <c:v>667.5</c:v>
                </c:pt>
                <c:pt idx="996">
                  <c:v>657.5</c:v>
                </c:pt>
                <c:pt idx="997">
                  <c:v>658</c:v>
                </c:pt>
                <c:pt idx="998">
                  <c:v>663.5</c:v>
                </c:pt>
                <c:pt idx="999">
                  <c:v>669.5</c:v>
                </c:pt>
                <c:pt idx="1000">
                  <c:v>665.5</c:v>
                </c:pt>
                <c:pt idx="1001">
                  <c:v>667</c:v>
                </c:pt>
                <c:pt idx="1002">
                  <c:v>679</c:v>
                </c:pt>
                <c:pt idx="1003">
                  <c:v>672</c:v>
                </c:pt>
                <c:pt idx="1004">
                  <c:v>662</c:v>
                </c:pt>
                <c:pt idx="1005">
                  <c:v>674</c:v>
                </c:pt>
                <c:pt idx="1006">
                  <c:v>667.5</c:v>
                </c:pt>
                <c:pt idx="1007">
                  <c:v>646.5</c:v>
                </c:pt>
                <c:pt idx="1008">
                  <c:v>650</c:v>
                </c:pt>
                <c:pt idx="1009">
                  <c:v>650</c:v>
                </c:pt>
                <c:pt idx="1010">
                  <c:v>652.5</c:v>
                </c:pt>
                <c:pt idx="1011">
                  <c:v>653</c:v>
                </c:pt>
                <c:pt idx="1012">
                  <c:v>657.5</c:v>
                </c:pt>
                <c:pt idx="1013">
                  <c:v>665</c:v>
                </c:pt>
                <c:pt idx="1014">
                  <c:v>669</c:v>
                </c:pt>
                <c:pt idx="1015">
                  <c:v>670</c:v>
                </c:pt>
                <c:pt idx="1016">
                  <c:v>673</c:v>
                </c:pt>
                <c:pt idx="1017">
                  <c:v>669</c:v>
                </c:pt>
                <c:pt idx="1018">
                  <c:v>675</c:v>
                </c:pt>
                <c:pt idx="1020">
                  <c:v>675</c:v>
                </c:pt>
                <c:pt idx="1021">
                  <c:v>669</c:v>
                </c:pt>
                <c:pt idx="1022">
                  <c:v>665</c:v>
                </c:pt>
                <c:pt idx="1023">
                  <c:v>661.5</c:v>
                </c:pt>
                <c:pt idx="1024">
                  <c:v>648.5</c:v>
                </c:pt>
                <c:pt idx="1025">
                  <c:v>660</c:v>
                </c:pt>
                <c:pt idx="1026">
                  <c:v>645</c:v>
                </c:pt>
                <c:pt idx="1027">
                  <c:v>645</c:v>
                </c:pt>
                <c:pt idx="1028">
                  <c:v>652.5</c:v>
                </c:pt>
                <c:pt idx="1029">
                  <c:v>653</c:v>
                </c:pt>
                <c:pt idx="1030">
                  <c:v>675</c:v>
                </c:pt>
                <c:pt idx="1031">
                  <c:v>661</c:v>
                </c:pt>
                <c:pt idx="1032">
                  <c:v>653.5</c:v>
                </c:pt>
                <c:pt idx="1033">
                  <c:v>655</c:v>
                </c:pt>
                <c:pt idx="1034">
                  <c:v>642.5</c:v>
                </c:pt>
                <c:pt idx="1035">
                  <c:v>637</c:v>
                </c:pt>
                <c:pt idx="1036">
                  <c:v>638.5</c:v>
                </c:pt>
                <c:pt idx="1037">
                  <c:v>638</c:v>
                </c:pt>
                <c:pt idx="1038">
                  <c:v>651</c:v>
                </c:pt>
                <c:pt idx="1039">
                  <c:v>654</c:v>
                </c:pt>
                <c:pt idx="1040">
                  <c:v>662.5</c:v>
                </c:pt>
                <c:pt idx="1041">
                  <c:v>661.5</c:v>
                </c:pt>
                <c:pt idx="1042">
                  <c:v>657.5</c:v>
                </c:pt>
                <c:pt idx="1043">
                  <c:v>676.5</c:v>
                </c:pt>
                <c:pt idx="1044">
                  <c:v>677.5</c:v>
                </c:pt>
                <c:pt idx="1045">
                  <c:v>665</c:v>
                </c:pt>
                <c:pt idx="1046">
                  <c:v>660</c:v>
                </c:pt>
                <c:pt idx="1048">
                  <c:v>635</c:v>
                </c:pt>
                <c:pt idx="1049">
                  <c:v>638.5</c:v>
                </c:pt>
                <c:pt idx="1050">
                  <c:v>643</c:v>
                </c:pt>
                <c:pt idx="1051">
                  <c:v>645.5</c:v>
                </c:pt>
                <c:pt idx="1052">
                  <c:v>659</c:v>
                </c:pt>
                <c:pt idx="1053">
                  <c:v>660</c:v>
                </c:pt>
                <c:pt idx="1054">
                  <c:v>665</c:v>
                </c:pt>
                <c:pt idx="1055">
                  <c:v>660</c:v>
                </c:pt>
                <c:pt idx="1056">
                  <c:v>672.5</c:v>
                </c:pt>
                <c:pt idx="1057">
                  <c:v>665</c:v>
                </c:pt>
                <c:pt idx="1058">
                  <c:v>664</c:v>
                </c:pt>
                <c:pt idx="1059">
                  <c:v>665</c:v>
                </c:pt>
                <c:pt idx="1060">
                  <c:v>657.5</c:v>
                </c:pt>
                <c:pt idx="1061">
                  <c:v>665</c:v>
                </c:pt>
                <c:pt idx="1062">
                  <c:v>667.5</c:v>
                </c:pt>
                <c:pt idx="1063">
                  <c:v>667.5</c:v>
                </c:pt>
                <c:pt idx="1064">
                  <c:v>670</c:v>
                </c:pt>
                <c:pt idx="1065">
                  <c:v>656.5</c:v>
                </c:pt>
                <c:pt idx="1066">
                  <c:v>657</c:v>
                </c:pt>
                <c:pt idx="1067">
                  <c:v>675</c:v>
                </c:pt>
                <c:pt idx="1068">
                  <c:v>674.5</c:v>
                </c:pt>
                <c:pt idx="1069">
                  <c:v>685</c:v>
                </c:pt>
                <c:pt idx="1070">
                  <c:v>680</c:v>
                </c:pt>
                <c:pt idx="1071">
                  <c:v>685</c:v>
                </c:pt>
                <c:pt idx="1072">
                  <c:v>648</c:v>
                </c:pt>
                <c:pt idx="1073">
                  <c:v>665</c:v>
                </c:pt>
                <c:pt idx="1074">
                  <c:v>655</c:v>
                </c:pt>
                <c:pt idx="1075">
                  <c:v>645</c:v>
                </c:pt>
                <c:pt idx="1076">
                  <c:v>641.5</c:v>
                </c:pt>
                <c:pt idx="1077">
                  <c:v>650</c:v>
                </c:pt>
                <c:pt idx="1078">
                  <c:v>650</c:v>
                </c:pt>
                <c:pt idx="1079">
                  <c:v>660</c:v>
                </c:pt>
                <c:pt idx="1080">
                  <c:v>670</c:v>
                </c:pt>
                <c:pt idx="1081">
                  <c:v>667</c:v>
                </c:pt>
                <c:pt idx="1082">
                  <c:v>665</c:v>
                </c:pt>
                <c:pt idx="1083">
                  <c:v>660</c:v>
                </c:pt>
                <c:pt idx="1084">
                  <c:v>658.5</c:v>
                </c:pt>
                <c:pt idx="1085">
                  <c:v>665</c:v>
                </c:pt>
                <c:pt idx="1086">
                  <c:v>660</c:v>
                </c:pt>
                <c:pt idx="1087">
                  <c:v>695.5</c:v>
                </c:pt>
                <c:pt idx="1089">
                  <c:v>692.5</c:v>
                </c:pt>
                <c:pt idx="1090">
                  <c:v>667</c:v>
                </c:pt>
                <c:pt idx="1091">
                  <c:v>666</c:v>
                </c:pt>
                <c:pt idx="1092">
                  <c:v>665</c:v>
                </c:pt>
                <c:pt idx="1093">
                  <c:v>675</c:v>
                </c:pt>
                <c:pt idx="1094">
                  <c:v>685</c:v>
                </c:pt>
                <c:pt idx="1095">
                  <c:v>675</c:v>
                </c:pt>
                <c:pt idx="1096">
                  <c:v>672.5</c:v>
                </c:pt>
                <c:pt idx="1097">
                  <c:v>670</c:v>
                </c:pt>
                <c:pt idx="1098">
                  <c:v>675</c:v>
                </c:pt>
                <c:pt idx="1099">
                  <c:v>670</c:v>
                </c:pt>
                <c:pt idx="1100">
                  <c:v>675</c:v>
                </c:pt>
                <c:pt idx="1101">
                  <c:v>668.5</c:v>
                </c:pt>
                <c:pt idx="1102">
                  <c:v>673</c:v>
                </c:pt>
                <c:pt idx="1103">
                  <c:v>685</c:v>
                </c:pt>
                <c:pt idx="1104">
                  <c:v>683</c:v>
                </c:pt>
                <c:pt idx="1105">
                  <c:v>686</c:v>
                </c:pt>
                <c:pt idx="1106">
                  <c:v>686</c:v>
                </c:pt>
                <c:pt idx="1107">
                  <c:v>680</c:v>
                </c:pt>
                <c:pt idx="1108">
                  <c:v>692</c:v>
                </c:pt>
                <c:pt idx="1109">
                  <c:v>679</c:v>
                </c:pt>
                <c:pt idx="1110">
                  <c:v>680</c:v>
                </c:pt>
                <c:pt idx="1111">
                  <c:v>680.5</c:v>
                </c:pt>
                <c:pt idx="1112">
                  <c:v>692.5</c:v>
                </c:pt>
                <c:pt idx="1113">
                  <c:v>687.5</c:v>
                </c:pt>
                <c:pt idx="1114">
                  <c:v>694.5</c:v>
                </c:pt>
                <c:pt idx="1115">
                  <c:v>699.5</c:v>
                </c:pt>
                <c:pt idx="1116">
                  <c:v>702.5</c:v>
                </c:pt>
                <c:pt idx="1118">
                  <c:v>685</c:v>
                </c:pt>
                <c:pt idx="1119">
                  <c:v>688.5</c:v>
                </c:pt>
                <c:pt idx="1120">
                  <c:v>689</c:v>
                </c:pt>
                <c:pt idx="1121">
                  <c:v>707</c:v>
                </c:pt>
                <c:pt idx="1122">
                  <c:v>710.5</c:v>
                </c:pt>
                <c:pt idx="1123">
                  <c:v>701.5</c:v>
                </c:pt>
                <c:pt idx="1124">
                  <c:v>701.5</c:v>
                </c:pt>
                <c:pt idx="1125">
                  <c:v>705</c:v>
                </c:pt>
                <c:pt idx="1126">
                  <c:v>705</c:v>
                </c:pt>
                <c:pt idx="1127">
                  <c:v>702</c:v>
                </c:pt>
                <c:pt idx="1128">
                  <c:v>700</c:v>
                </c:pt>
                <c:pt idx="1129">
                  <c:v>695</c:v>
                </c:pt>
                <c:pt idx="1130">
                  <c:v>695</c:v>
                </c:pt>
                <c:pt idx="1131">
                  <c:v>689</c:v>
                </c:pt>
                <c:pt idx="1132">
                  <c:v>690</c:v>
                </c:pt>
                <c:pt idx="1133">
                  <c:v>682.5</c:v>
                </c:pt>
                <c:pt idx="1134">
                  <c:v>679</c:v>
                </c:pt>
                <c:pt idx="1135">
                  <c:v>676.5</c:v>
                </c:pt>
                <c:pt idx="1136">
                  <c:v>672.5</c:v>
                </c:pt>
                <c:pt idx="1138">
                  <c:v>660</c:v>
                </c:pt>
                <c:pt idx="1139">
                  <c:v>671</c:v>
                </c:pt>
                <c:pt idx="1140">
                  <c:v>660.5</c:v>
                </c:pt>
                <c:pt idx="1141">
                  <c:v>669</c:v>
                </c:pt>
                <c:pt idx="1142">
                  <c:v>679</c:v>
                </c:pt>
                <c:pt idx="1143">
                  <c:v>681</c:v>
                </c:pt>
                <c:pt idx="1144">
                  <c:v>686.5</c:v>
                </c:pt>
                <c:pt idx="1145">
                  <c:v>687.5</c:v>
                </c:pt>
                <c:pt idx="1146">
                  <c:v>690</c:v>
                </c:pt>
                <c:pt idx="1147">
                  <c:v>686</c:v>
                </c:pt>
                <c:pt idx="1148">
                  <c:v>682.5</c:v>
                </c:pt>
                <c:pt idx="1149">
                  <c:v>685.5</c:v>
                </c:pt>
                <c:pt idx="1150">
                  <c:v>679</c:v>
                </c:pt>
                <c:pt idx="1151">
                  <c:v>669.5</c:v>
                </c:pt>
                <c:pt idx="1152">
                  <c:v>656.5</c:v>
                </c:pt>
                <c:pt idx="1153">
                  <c:v>658</c:v>
                </c:pt>
                <c:pt idx="1154">
                  <c:v>675</c:v>
                </c:pt>
                <c:pt idx="1156">
                  <c:v>667</c:v>
                </c:pt>
                <c:pt idx="1157">
                  <c:v>666</c:v>
                </c:pt>
                <c:pt idx="1158">
                  <c:v>665</c:v>
                </c:pt>
                <c:pt idx="1159">
                  <c:v>658</c:v>
                </c:pt>
                <c:pt idx="1160">
                  <c:v>657.5</c:v>
                </c:pt>
                <c:pt idx="1161">
                  <c:v>657.5</c:v>
                </c:pt>
                <c:pt idx="1162">
                  <c:v>662.5</c:v>
                </c:pt>
                <c:pt idx="1163">
                  <c:v>689</c:v>
                </c:pt>
                <c:pt idx="1164">
                  <c:v>689</c:v>
                </c:pt>
                <c:pt idx="1165">
                  <c:v>670</c:v>
                </c:pt>
                <c:pt idx="1166">
                  <c:v>672.5</c:v>
                </c:pt>
                <c:pt idx="1167">
                  <c:v>662</c:v>
                </c:pt>
                <c:pt idx="1168">
                  <c:v>670.5</c:v>
                </c:pt>
                <c:pt idx="1169">
                  <c:v>637.5</c:v>
                </c:pt>
                <c:pt idx="1170">
                  <c:v>642.5</c:v>
                </c:pt>
                <c:pt idx="1171">
                  <c:v>671</c:v>
                </c:pt>
                <c:pt idx="1172">
                  <c:v>698</c:v>
                </c:pt>
                <c:pt idx="1173">
                  <c:v>692</c:v>
                </c:pt>
                <c:pt idx="1174">
                  <c:v>705</c:v>
                </c:pt>
                <c:pt idx="1175">
                  <c:v>697.5</c:v>
                </c:pt>
                <c:pt idx="1176">
                  <c:v>708</c:v>
                </c:pt>
                <c:pt idx="1179">
                  <c:v>724</c:v>
                </c:pt>
                <c:pt idx="1180">
                  <c:v>712</c:v>
                </c:pt>
                <c:pt idx="1181">
                  <c:v>734.5</c:v>
                </c:pt>
                <c:pt idx="1182">
                  <c:v>720</c:v>
                </c:pt>
                <c:pt idx="1183">
                  <c:v>718</c:v>
                </c:pt>
              </c:numCache>
            </c:numRef>
          </c:val>
          <c:smooth val="0"/>
          <c:extLst>
            <c:ext xmlns:c16="http://schemas.microsoft.com/office/drawing/2014/chart" uri="{C3380CC4-5D6E-409C-BE32-E72D297353CC}">
              <c16:uniqueId val="{00000000-4F6B-4812-B36D-06F817B0B241}"/>
            </c:ext>
          </c:extLst>
        </c:ser>
        <c:ser>
          <c:idx val="3"/>
          <c:order val="3"/>
          <c:tx>
            <c:strRef>
              <c:f>Лист1!$E$1</c:f>
              <c:strCache>
                <c:ptCount val="1"/>
                <c:pt idx="0">
                  <c:v>Fuel oil bunker 180 cst New York</c:v>
                </c:pt>
              </c:strCache>
            </c:strRef>
          </c:tx>
          <c:spPr>
            <a:ln w="28575" cap="rnd">
              <a:solidFill>
                <a:schemeClr val="accent4"/>
              </a:solidFill>
              <a:round/>
            </a:ln>
            <a:effectLst/>
          </c:spPr>
          <c:marker>
            <c:symbol val="none"/>
          </c:marker>
          <c:cat>
            <c:numRef>
              <c:f>Лист1!$A$2:$A$1185</c:f>
              <c:numCache>
                <c:formatCode>dd\ mmm\ yyyy</c:formatCode>
                <c:ptCount val="1184"/>
                <c:pt idx="0">
                  <c:v>42891</c:v>
                </c:pt>
                <c:pt idx="1">
                  <c:v>42888</c:v>
                </c:pt>
                <c:pt idx="2">
                  <c:v>42887</c:v>
                </c:pt>
                <c:pt idx="3">
                  <c:v>42886</c:v>
                </c:pt>
                <c:pt idx="4">
                  <c:v>42885</c:v>
                </c:pt>
                <c:pt idx="5">
                  <c:v>42884</c:v>
                </c:pt>
                <c:pt idx="6">
                  <c:v>42881</c:v>
                </c:pt>
                <c:pt idx="7">
                  <c:v>42880</c:v>
                </c:pt>
                <c:pt idx="8">
                  <c:v>42879</c:v>
                </c:pt>
                <c:pt idx="9">
                  <c:v>42878</c:v>
                </c:pt>
                <c:pt idx="10">
                  <c:v>42877</c:v>
                </c:pt>
                <c:pt idx="11">
                  <c:v>42874</c:v>
                </c:pt>
                <c:pt idx="12">
                  <c:v>42873</c:v>
                </c:pt>
                <c:pt idx="13">
                  <c:v>42872</c:v>
                </c:pt>
                <c:pt idx="14">
                  <c:v>42871</c:v>
                </c:pt>
                <c:pt idx="15">
                  <c:v>42870</c:v>
                </c:pt>
                <c:pt idx="16">
                  <c:v>42867</c:v>
                </c:pt>
                <c:pt idx="17">
                  <c:v>42866</c:v>
                </c:pt>
                <c:pt idx="18">
                  <c:v>42865</c:v>
                </c:pt>
                <c:pt idx="19">
                  <c:v>42864</c:v>
                </c:pt>
                <c:pt idx="20">
                  <c:v>42863</c:v>
                </c:pt>
                <c:pt idx="21">
                  <c:v>42860</c:v>
                </c:pt>
                <c:pt idx="22">
                  <c:v>42859</c:v>
                </c:pt>
                <c:pt idx="23">
                  <c:v>42858</c:v>
                </c:pt>
                <c:pt idx="24">
                  <c:v>42857</c:v>
                </c:pt>
                <c:pt idx="25">
                  <c:v>42856</c:v>
                </c:pt>
                <c:pt idx="26">
                  <c:v>42853</c:v>
                </c:pt>
                <c:pt idx="27">
                  <c:v>42852</c:v>
                </c:pt>
                <c:pt idx="28">
                  <c:v>42851</c:v>
                </c:pt>
                <c:pt idx="29">
                  <c:v>42850</c:v>
                </c:pt>
                <c:pt idx="30">
                  <c:v>42849</c:v>
                </c:pt>
                <c:pt idx="31">
                  <c:v>42846</c:v>
                </c:pt>
                <c:pt idx="32">
                  <c:v>42845</c:v>
                </c:pt>
                <c:pt idx="33">
                  <c:v>42844</c:v>
                </c:pt>
                <c:pt idx="34">
                  <c:v>42843</c:v>
                </c:pt>
                <c:pt idx="35">
                  <c:v>42842</c:v>
                </c:pt>
                <c:pt idx="36">
                  <c:v>42839</c:v>
                </c:pt>
                <c:pt idx="37">
                  <c:v>42838</c:v>
                </c:pt>
                <c:pt idx="38">
                  <c:v>42837</c:v>
                </c:pt>
                <c:pt idx="39">
                  <c:v>42836</c:v>
                </c:pt>
                <c:pt idx="40">
                  <c:v>42835</c:v>
                </c:pt>
                <c:pt idx="41">
                  <c:v>42832</c:v>
                </c:pt>
                <c:pt idx="42">
                  <c:v>42831</c:v>
                </c:pt>
                <c:pt idx="43">
                  <c:v>42830</c:v>
                </c:pt>
                <c:pt idx="44">
                  <c:v>42829</c:v>
                </c:pt>
                <c:pt idx="45">
                  <c:v>42828</c:v>
                </c:pt>
                <c:pt idx="46">
                  <c:v>42825</c:v>
                </c:pt>
                <c:pt idx="47">
                  <c:v>42824</c:v>
                </c:pt>
                <c:pt idx="48">
                  <c:v>42823</c:v>
                </c:pt>
                <c:pt idx="49">
                  <c:v>42822</c:v>
                </c:pt>
                <c:pt idx="50">
                  <c:v>42821</c:v>
                </c:pt>
                <c:pt idx="51">
                  <c:v>42818</c:v>
                </c:pt>
                <c:pt idx="52">
                  <c:v>42817</c:v>
                </c:pt>
                <c:pt idx="53">
                  <c:v>42816</c:v>
                </c:pt>
                <c:pt idx="54">
                  <c:v>42815</c:v>
                </c:pt>
                <c:pt idx="55">
                  <c:v>42814</c:v>
                </c:pt>
                <c:pt idx="56">
                  <c:v>42811</c:v>
                </c:pt>
                <c:pt idx="57">
                  <c:v>42810</c:v>
                </c:pt>
                <c:pt idx="58">
                  <c:v>42809</c:v>
                </c:pt>
                <c:pt idx="59">
                  <c:v>42808</c:v>
                </c:pt>
                <c:pt idx="60">
                  <c:v>42807</c:v>
                </c:pt>
                <c:pt idx="61">
                  <c:v>42804</c:v>
                </c:pt>
                <c:pt idx="62">
                  <c:v>42803</c:v>
                </c:pt>
                <c:pt idx="63">
                  <c:v>42802</c:v>
                </c:pt>
                <c:pt idx="64">
                  <c:v>42801</c:v>
                </c:pt>
                <c:pt idx="65">
                  <c:v>42800</c:v>
                </c:pt>
                <c:pt idx="66">
                  <c:v>42797</c:v>
                </c:pt>
                <c:pt idx="67">
                  <c:v>42796</c:v>
                </c:pt>
                <c:pt idx="68">
                  <c:v>42795</c:v>
                </c:pt>
                <c:pt idx="69">
                  <c:v>42794</c:v>
                </c:pt>
                <c:pt idx="70">
                  <c:v>42793</c:v>
                </c:pt>
                <c:pt idx="71">
                  <c:v>42790</c:v>
                </c:pt>
                <c:pt idx="72">
                  <c:v>42789</c:v>
                </c:pt>
                <c:pt idx="73">
                  <c:v>42788</c:v>
                </c:pt>
                <c:pt idx="74">
                  <c:v>42787</c:v>
                </c:pt>
                <c:pt idx="75">
                  <c:v>42786</c:v>
                </c:pt>
                <c:pt idx="76">
                  <c:v>42783</c:v>
                </c:pt>
                <c:pt idx="77">
                  <c:v>42782</c:v>
                </c:pt>
                <c:pt idx="78">
                  <c:v>42781</c:v>
                </c:pt>
                <c:pt idx="79">
                  <c:v>42780</c:v>
                </c:pt>
                <c:pt idx="80">
                  <c:v>42779</c:v>
                </c:pt>
                <c:pt idx="81">
                  <c:v>42776</c:v>
                </c:pt>
                <c:pt idx="82">
                  <c:v>42775</c:v>
                </c:pt>
                <c:pt idx="83">
                  <c:v>42774</c:v>
                </c:pt>
                <c:pt idx="84">
                  <c:v>42773</c:v>
                </c:pt>
                <c:pt idx="85">
                  <c:v>42772</c:v>
                </c:pt>
                <c:pt idx="86">
                  <c:v>42769</c:v>
                </c:pt>
                <c:pt idx="87">
                  <c:v>42768</c:v>
                </c:pt>
                <c:pt idx="88">
                  <c:v>42767</c:v>
                </c:pt>
                <c:pt idx="89">
                  <c:v>42766</c:v>
                </c:pt>
                <c:pt idx="90">
                  <c:v>42765</c:v>
                </c:pt>
                <c:pt idx="91">
                  <c:v>42762</c:v>
                </c:pt>
                <c:pt idx="92">
                  <c:v>42761</c:v>
                </c:pt>
                <c:pt idx="93">
                  <c:v>42760</c:v>
                </c:pt>
                <c:pt idx="94">
                  <c:v>42759</c:v>
                </c:pt>
                <c:pt idx="95">
                  <c:v>42758</c:v>
                </c:pt>
                <c:pt idx="96">
                  <c:v>42755</c:v>
                </c:pt>
                <c:pt idx="97">
                  <c:v>42754</c:v>
                </c:pt>
                <c:pt idx="98">
                  <c:v>42753</c:v>
                </c:pt>
                <c:pt idx="99">
                  <c:v>42752</c:v>
                </c:pt>
                <c:pt idx="100">
                  <c:v>42751</c:v>
                </c:pt>
                <c:pt idx="101">
                  <c:v>42748</c:v>
                </c:pt>
                <c:pt idx="102">
                  <c:v>42747</c:v>
                </c:pt>
                <c:pt idx="103">
                  <c:v>42746</c:v>
                </c:pt>
                <c:pt idx="104">
                  <c:v>42745</c:v>
                </c:pt>
                <c:pt idx="105">
                  <c:v>42744</c:v>
                </c:pt>
                <c:pt idx="106">
                  <c:v>42741</c:v>
                </c:pt>
                <c:pt idx="107">
                  <c:v>42740</c:v>
                </c:pt>
                <c:pt idx="108">
                  <c:v>42739</c:v>
                </c:pt>
                <c:pt idx="109">
                  <c:v>42738</c:v>
                </c:pt>
                <c:pt idx="110">
                  <c:v>42734</c:v>
                </c:pt>
                <c:pt idx="111">
                  <c:v>42733</c:v>
                </c:pt>
                <c:pt idx="112">
                  <c:v>42732</c:v>
                </c:pt>
                <c:pt idx="113">
                  <c:v>42731</c:v>
                </c:pt>
                <c:pt idx="114">
                  <c:v>42730</c:v>
                </c:pt>
                <c:pt idx="115">
                  <c:v>42727</c:v>
                </c:pt>
                <c:pt idx="116">
                  <c:v>42726</c:v>
                </c:pt>
                <c:pt idx="117">
                  <c:v>42725</c:v>
                </c:pt>
                <c:pt idx="118">
                  <c:v>42724</c:v>
                </c:pt>
                <c:pt idx="119">
                  <c:v>42723</c:v>
                </c:pt>
                <c:pt idx="120">
                  <c:v>42720</c:v>
                </c:pt>
                <c:pt idx="121">
                  <c:v>42719</c:v>
                </c:pt>
                <c:pt idx="122">
                  <c:v>42718</c:v>
                </c:pt>
                <c:pt idx="123">
                  <c:v>42717</c:v>
                </c:pt>
                <c:pt idx="124">
                  <c:v>42716</c:v>
                </c:pt>
                <c:pt idx="125">
                  <c:v>42713</c:v>
                </c:pt>
                <c:pt idx="126">
                  <c:v>42712</c:v>
                </c:pt>
                <c:pt idx="127">
                  <c:v>42711</c:v>
                </c:pt>
                <c:pt idx="128">
                  <c:v>42710</c:v>
                </c:pt>
                <c:pt idx="129">
                  <c:v>42709</c:v>
                </c:pt>
                <c:pt idx="130">
                  <c:v>42706</c:v>
                </c:pt>
                <c:pt idx="131">
                  <c:v>42705</c:v>
                </c:pt>
                <c:pt idx="132">
                  <c:v>42704</c:v>
                </c:pt>
                <c:pt idx="133">
                  <c:v>42703</c:v>
                </c:pt>
                <c:pt idx="134">
                  <c:v>42702</c:v>
                </c:pt>
                <c:pt idx="135">
                  <c:v>42699</c:v>
                </c:pt>
                <c:pt idx="136">
                  <c:v>42698</c:v>
                </c:pt>
                <c:pt idx="137">
                  <c:v>42697</c:v>
                </c:pt>
                <c:pt idx="138">
                  <c:v>42696</c:v>
                </c:pt>
                <c:pt idx="139">
                  <c:v>42695</c:v>
                </c:pt>
                <c:pt idx="140">
                  <c:v>42692</c:v>
                </c:pt>
                <c:pt idx="141">
                  <c:v>42691</c:v>
                </c:pt>
                <c:pt idx="142">
                  <c:v>42690</c:v>
                </c:pt>
                <c:pt idx="143">
                  <c:v>42689</c:v>
                </c:pt>
                <c:pt idx="144">
                  <c:v>42688</c:v>
                </c:pt>
                <c:pt idx="145">
                  <c:v>42685</c:v>
                </c:pt>
                <c:pt idx="146">
                  <c:v>42684</c:v>
                </c:pt>
                <c:pt idx="147">
                  <c:v>42683</c:v>
                </c:pt>
                <c:pt idx="148">
                  <c:v>42682</c:v>
                </c:pt>
                <c:pt idx="149">
                  <c:v>42681</c:v>
                </c:pt>
                <c:pt idx="150">
                  <c:v>42678</c:v>
                </c:pt>
                <c:pt idx="151">
                  <c:v>42677</c:v>
                </c:pt>
                <c:pt idx="152">
                  <c:v>42676</c:v>
                </c:pt>
                <c:pt idx="153">
                  <c:v>42675</c:v>
                </c:pt>
                <c:pt idx="154">
                  <c:v>42674</c:v>
                </c:pt>
                <c:pt idx="155">
                  <c:v>42671</c:v>
                </c:pt>
                <c:pt idx="156">
                  <c:v>42670</c:v>
                </c:pt>
                <c:pt idx="157">
                  <c:v>42669</c:v>
                </c:pt>
                <c:pt idx="158">
                  <c:v>42668</c:v>
                </c:pt>
                <c:pt idx="159">
                  <c:v>42667</c:v>
                </c:pt>
                <c:pt idx="160">
                  <c:v>42664</c:v>
                </c:pt>
                <c:pt idx="161">
                  <c:v>42663</c:v>
                </c:pt>
                <c:pt idx="162">
                  <c:v>42662</c:v>
                </c:pt>
                <c:pt idx="163">
                  <c:v>42661</c:v>
                </c:pt>
                <c:pt idx="164">
                  <c:v>42660</c:v>
                </c:pt>
                <c:pt idx="165">
                  <c:v>42657</c:v>
                </c:pt>
                <c:pt idx="166">
                  <c:v>42656</c:v>
                </c:pt>
                <c:pt idx="167">
                  <c:v>42655</c:v>
                </c:pt>
                <c:pt idx="168">
                  <c:v>42654</c:v>
                </c:pt>
                <c:pt idx="169">
                  <c:v>42653</c:v>
                </c:pt>
                <c:pt idx="170">
                  <c:v>42650</c:v>
                </c:pt>
                <c:pt idx="171">
                  <c:v>42649</c:v>
                </c:pt>
                <c:pt idx="172">
                  <c:v>42648</c:v>
                </c:pt>
                <c:pt idx="173">
                  <c:v>42647</c:v>
                </c:pt>
                <c:pt idx="174">
                  <c:v>42646</c:v>
                </c:pt>
                <c:pt idx="175">
                  <c:v>42643</c:v>
                </c:pt>
                <c:pt idx="176">
                  <c:v>42642</c:v>
                </c:pt>
                <c:pt idx="177">
                  <c:v>42641</c:v>
                </c:pt>
                <c:pt idx="178">
                  <c:v>42640</c:v>
                </c:pt>
                <c:pt idx="179">
                  <c:v>42639</c:v>
                </c:pt>
                <c:pt idx="180">
                  <c:v>42636</c:v>
                </c:pt>
                <c:pt idx="181">
                  <c:v>42635</c:v>
                </c:pt>
                <c:pt idx="182">
                  <c:v>42634</c:v>
                </c:pt>
                <c:pt idx="183">
                  <c:v>42633</c:v>
                </c:pt>
                <c:pt idx="184">
                  <c:v>42632</c:v>
                </c:pt>
                <c:pt idx="185">
                  <c:v>42629</c:v>
                </c:pt>
                <c:pt idx="186">
                  <c:v>42628</c:v>
                </c:pt>
                <c:pt idx="187">
                  <c:v>42627</c:v>
                </c:pt>
                <c:pt idx="188">
                  <c:v>42626</c:v>
                </c:pt>
                <c:pt idx="189">
                  <c:v>42625</c:v>
                </c:pt>
                <c:pt idx="190">
                  <c:v>42622</c:v>
                </c:pt>
                <c:pt idx="191">
                  <c:v>42621</c:v>
                </c:pt>
                <c:pt idx="192">
                  <c:v>42620</c:v>
                </c:pt>
                <c:pt idx="193">
                  <c:v>42619</c:v>
                </c:pt>
                <c:pt idx="194">
                  <c:v>42618</c:v>
                </c:pt>
                <c:pt idx="195">
                  <c:v>42615</c:v>
                </c:pt>
                <c:pt idx="196">
                  <c:v>42614</c:v>
                </c:pt>
                <c:pt idx="197">
                  <c:v>42613</c:v>
                </c:pt>
                <c:pt idx="198">
                  <c:v>42612</c:v>
                </c:pt>
                <c:pt idx="199">
                  <c:v>42611</c:v>
                </c:pt>
                <c:pt idx="200">
                  <c:v>42608</c:v>
                </c:pt>
                <c:pt idx="201">
                  <c:v>42607</c:v>
                </c:pt>
                <c:pt idx="202">
                  <c:v>42606</c:v>
                </c:pt>
                <c:pt idx="203">
                  <c:v>42605</c:v>
                </c:pt>
                <c:pt idx="204">
                  <c:v>42604</c:v>
                </c:pt>
                <c:pt idx="205">
                  <c:v>42601</c:v>
                </c:pt>
                <c:pt idx="206">
                  <c:v>42600</c:v>
                </c:pt>
                <c:pt idx="207">
                  <c:v>42599</c:v>
                </c:pt>
                <c:pt idx="208">
                  <c:v>42598</c:v>
                </c:pt>
                <c:pt idx="209">
                  <c:v>42597</c:v>
                </c:pt>
                <c:pt idx="210">
                  <c:v>42594</c:v>
                </c:pt>
                <c:pt idx="211">
                  <c:v>42593</c:v>
                </c:pt>
                <c:pt idx="212">
                  <c:v>42592</c:v>
                </c:pt>
                <c:pt idx="213">
                  <c:v>42591</c:v>
                </c:pt>
                <c:pt idx="214">
                  <c:v>42590</c:v>
                </c:pt>
                <c:pt idx="215">
                  <c:v>42587</c:v>
                </c:pt>
                <c:pt idx="216">
                  <c:v>42586</c:v>
                </c:pt>
                <c:pt idx="217">
                  <c:v>42585</c:v>
                </c:pt>
                <c:pt idx="218">
                  <c:v>42584</c:v>
                </c:pt>
                <c:pt idx="219">
                  <c:v>42583</c:v>
                </c:pt>
                <c:pt idx="220">
                  <c:v>42580</c:v>
                </c:pt>
                <c:pt idx="221">
                  <c:v>42579</c:v>
                </c:pt>
                <c:pt idx="222">
                  <c:v>42578</c:v>
                </c:pt>
                <c:pt idx="223">
                  <c:v>42577</c:v>
                </c:pt>
                <c:pt idx="224">
                  <c:v>42576</c:v>
                </c:pt>
                <c:pt idx="225">
                  <c:v>42573</c:v>
                </c:pt>
                <c:pt idx="226">
                  <c:v>42572</c:v>
                </c:pt>
                <c:pt idx="227">
                  <c:v>42571</c:v>
                </c:pt>
                <c:pt idx="228">
                  <c:v>42570</c:v>
                </c:pt>
                <c:pt idx="229">
                  <c:v>42569</c:v>
                </c:pt>
                <c:pt idx="230">
                  <c:v>42566</c:v>
                </c:pt>
                <c:pt idx="231">
                  <c:v>42565</c:v>
                </c:pt>
                <c:pt idx="232">
                  <c:v>42564</c:v>
                </c:pt>
                <c:pt idx="233">
                  <c:v>42563</c:v>
                </c:pt>
                <c:pt idx="234">
                  <c:v>42562</c:v>
                </c:pt>
                <c:pt idx="235">
                  <c:v>42559</c:v>
                </c:pt>
                <c:pt idx="236">
                  <c:v>42558</c:v>
                </c:pt>
                <c:pt idx="237">
                  <c:v>42557</c:v>
                </c:pt>
                <c:pt idx="238">
                  <c:v>42556</c:v>
                </c:pt>
                <c:pt idx="239">
                  <c:v>42555</c:v>
                </c:pt>
                <c:pt idx="240">
                  <c:v>42552</c:v>
                </c:pt>
                <c:pt idx="241">
                  <c:v>42551</c:v>
                </c:pt>
                <c:pt idx="242">
                  <c:v>42550</c:v>
                </c:pt>
                <c:pt idx="243">
                  <c:v>42549</c:v>
                </c:pt>
                <c:pt idx="244">
                  <c:v>42548</c:v>
                </c:pt>
                <c:pt idx="245">
                  <c:v>42545</c:v>
                </c:pt>
                <c:pt idx="246">
                  <c:v>42544</c:v>
                </c:pt>
                <c:pt idx="247">
                  <c:v>42543</c:v>
                </c:pt>
                <c:pt idx="248">
                  <c:v>42542</c:v>
                </c:pt>
                <c:pt idx="249">
                  <c:v>42541</c:v>
                </c:pt>
                <c:pt idx="250">
                  <c:v>42538</c:v>
                </c:pt>
                <c:pt idx="251">
                  <c:v>42537</c:v>
                </c:pt>
                <c:pt idx="252">
                  <c:v>42536</c:v>
                </c:pt>
                <c:pt idx="253">
                  <c:v>42535</c:v>
                </c:pt>
                <c:pt idx="254">
                  <c:v>42534</c:v>
                </c:pt>
                <c:pt idx="255">
                  <c:v>42531</c:v>
                </c:pt>
                <c:pt idx="256">
                  <c:v>42530</c:v>
                </c:pt>
                <c:pt idx="257">
                  <c:v>42529</c:v>
                </c:pt>
                <c:pt idx="258">
                  <c:v>42528</c:v>
                </c:pt>
                <c:pt idx="259">
                  <c:v>42527</c:v>
                </c:pt>
                <c:pt idx="260">
                  <c:v>42524</c:v>
                </c:pt>
                <c:pt idx="261">
                  <c:v>42523</c:v>
                </c:pt>
                <c:pt idx="262">
                  <c:v>42522</c:v>
                </c:pt>
                <c:pt idx="263">
                  <c:v>42521</c:v>
                </c:pt>
                <c:pt idx="264">
                  <c:v>42520</c:v>
                </c:pt>
                <c:pt idx="265">
                  <c:v>42517</c:v>
                </c:pt>
                <c:pt idx="266">
                  <c:v>42516</c:v>
                </c:pt>
                <c:pt idx="267">
                  <c:v>42515</c:v>
                </c:pt>
                <c:pt idx="268">
                  <c:v>42514</c:v>
                </c:pt>
                <c:pt idx="269">
                  <c:v>42513</c:v>
                </c:pt>
                <c:pt idx="270">
                  <c:v>42510</c:v>
                </c:pt>
                <c:pt idx="271">
                  <c:v>42509</c:v>
                </c:pt>
                <c:pt idx="272">
                  <c:v>42508</c:v>
                </c:pt>
                <c:pt idx="273">
                  <c:v>42507</c:v>
                </c:pt>
                <c:pt idx="274">
                  <c:v>42506</c:v>
                </c:pt>
                <c:pt idx="275">
                  <c:v>42503</c:v>
                </c:pt>
                <c:pt idx="276">
                  <c:v>42502</c:v>
                </c:pt>
                <c:pt idx="277">
                  <c:v>42501</c:v>
                </c:pt>
                <c:pt idx="278">
                  <c:v>42500</c:v>
                </c:pt>
                <c:pt idx="279">
                  <c:v>42499</c:v>
                </c:pt>
                <c:pt idx="280">
                  <c:v>42496</c:v>
                </c:pt>
                <c:pt idx="281">
                  <c:v>42495</c:v>
                </c:pt>
                <c:pt idx="282">
                  <c:v>42494</c:v>
                </c:pt>
                <c:pt idx="283">
                  <c:v>42493</c:v>
                </c:pt>
                <c:pt idx="284">
                  <c:v>42492</c:v>
                </c:pt>
                <c:pt idx="285">
                  <c:v>42489</c:v>
                </c:pt>
                <c:pt idx="286">
                  <c:v>42488</c:v>
                </c:pt>
                <c:pt idx="287">
                  <c:v>42487</c:v>
                </c:pt>
                <c:pt idx="288">
                  <c:v>42486</c:v>
                </c:pt>
                <c:pt idx="289">
                  <c:v>42485</c:v>
                </c:pt>
                <c:pt idx="290">
                  <c:v>42482</c:v>
                </c:pt>
                <c:pt idx="291">
                  <c:v>42481</c:v>
                </c:pt>
                <c:pt idx="292">
                  <c:v>42480</c:v>
                </c:pt>
                <c:pt idx="293">
                  <c:v>42479</c:v>
                </c:pt>
                <c:pt idx="294">
                  <c:v>42478</c:v>
                </c:pt>
                <c:pt idx="295">
                  <c:v>42475</c:v>
                </c:pt>
                <c:pt idx="296">
                  <c:v>42474</c:v>
                </c:pt>
                <c:pt idx="297">
                  <c:v>42473</c:v>
                </c:pt>
                <c:pt idx="298">
                  <c:v>42472</c:v>
                </c:pt>
                <c:pt idx="299">
                  <c:v>42471</c:v>
                </c:pt>
                <c:pt idx="300">
                  <c:v>42468</c:v>
                </c:pt>
                <c:pt idx="301">
                  <c:v>42467</c:v>
                </c:pt>
                <c:pt idx="302">
                  <c:v>42466</c:v>
                </c:pt>
                <c:pt idx="303">
                  <c:v>42465</c:v>
                </c:pt>
                <c:pt idx="304">
                  <c:v>42464</c:v>
                </c:pt>
                <c:pt idx="305">
                  <c:v>42461</c:v>
                </c:pt>
                <c:pt idx="306">
                  <c:v>42460</c:v>
                </c:pt>
                <c:pt idx="307">
                  <c:v>42459</c:v>
                </c:pt>
                <c:pt idx="308">
                  <c:v>42458</c:v>
                </c:pt>
                <c:pt idx="309">
                  <c:v>42457</c:v>
                </c:pt>
                <c:pt idx="310">
                  <c:v>42454</c:v>
                </c:pt>
                <c:pt idx="311">
                  <c:v>42453</c:v>
                </c:pt>
                <c:pt idx="312">
                  <c:v>42452</c:v>
                </c:pt>
                <c:pt idx="313">
                  <c:v>42451</c:v>
                </c:pt>
                <c:pt idx="314">
                  <c:v>42450</c:v>
                </c:pt>
                <c:pt idx="315">
                  <c:v>42447</c:v>
                </c:pt>
                <c:pt idx="316">
                  <c:v>42446</c:v>
                </c:pt>
                <c:pt idx="317">
                  <c:v>42445</c:v>
                </c:pt>
                <c:pt idx="318">
                  <c:v>42444</c:v>
                </c:pt>
                <c:pt idx="319">
                  <c:v>42443</c:v>
                </c:pt>
                <c:pt idx="320">
                  <c:v>42440</c:v>
                </c:pt>
                <c:pt idx="321">
                  <c:v>42439</c:v>
                </c:pt>
                <c:pt idx="322">
                  <c:v>42438</c:v>
                </c:pt>
                <c:pt idx="323">
                  <c:v>42437</c:v>
                </c:pt>
                <c:pt idx="324">
                  <c:v>42436</c:v>
                </c:pt>
                <c:pt idx="325">
                  <c:v>42433</c:v>
                </c:pt>
                <c:pt idx="326">
                  <c:v>42432</c:v>
                </c:pt>
                <c:pt idx="327">
                  <c:v>42431</c:v>
                </c:pt>
                <c:pt idx="328">
                  <c:v>42430</c:v>
                </c:pt>
                <c:pt idx="329">
                  <c:v>42429</c:v>
                </c:pt>
                <c:pt idx="330">
                  <c:v>42426</c:v>
                </c:pt>
                <c:pt idx="331">
                  <c:v>42425</c:v>
                </c:pt>
                <c:pt idx="332">
                  <c:v>42424</c:v>
                </c:pt>
                <c:pt idx="333">
                  <c:v>42423</c:v>
                </c:pt>
                <c:pt idx="334">
                  <c:v>42422</c:v>
                </c:pt>
                <c:pt idx="335">
                  <c:v>42420</c:v>
                </c:pt>
                <c:pt idx="336">
                  <c:v>42419</c:v>
                </c:pt>
                <c:pt idx="337">
                  <c:v>42418</c:v>
                </c:pt>
                <c:pt idx="338">
                  <c:v>42417</c:v>
                </c:pt>
                <c:pt idx="339">
                  <c:v>42416</c:v>
                </c:pt>
                <c:pt idx="340">
                  <c:v>42415</c:v>
                </c:pt>
                <c:pt idx="341">
                  <c:v>42412</c:v>
                </c:pt>
                <c:pt idx="342">
                  <c:v>42411</c:v>
                </c:pt>
                <c:pt idx="343">
                  <c:v>42410</c:v>
                </c:pt>
                <c:pt idx="344">
                  <c:v>42409</c:v>
                </c:pt>
                <c:pt idx="345">
                  <c:v>42408</c:v>
                </c:pt>
                <c:pt idx="346">
                  <c:v>42405</c:v>
                </c:pt>
                <c:pt idx="347">
                  <c:v>42404</c:v>
                </c:pt>
                <c:pt idx="348">
                  <c:v>42403</c:v>
                </c:pt>
                <c:pt idx="349">
                  <c:v>42402</c:v>
                </c:pt>
                <c:pt idx="350">
                  <c:v>42401</c:v>
                </c:pt>
                <c:pt idx="351">
                  <c:v>42398</c:v>
                </c:pt>
                <c:pt idx="352">
                  <c:v>42397</c:v>
                </c:pt>
                <c:pt idx="353">
                  <c:v>42396</c:v>
                </c:pt>
                <c:pt idx="354">
                  <c:v>42395</c:v>
                </c:pt>
                <c:pt idx="355">
                  <c:v>42394</c:v>
                </c:pt>
                <c:pt idx="356">
                  <c:v>42391</c:v>
                </c:pt>
                <c:pt idx="357">
                  <c:v>42390</c:v>
                </c:pt>
                <c:pt idx="358">
                  <c:v>42389</c:v>
                </c:pt>
                <c:pt idx="359">
                  <c:v>42388</c:v>
                </c:pt>
                <c:pt idx="360">
                  <c:v>42387</c:v>
                </c:pt>
                <c:pt idx="361">
                  <c:v>42384</c:v>
                </c:pt>
                <c:pt idx="362">
                  <c:v>42383</c:v>
                </c:pt>
                <c:pt idx="363">
                  <c:v>42382</c:v>
                </c:pt>
                <c:pt idx="364">
                  <c:v>42381</c:v>
                </c:pt>
                <c:pt idx="365">
                  <c:v>42380</c:v>
                </c:pt>
                <c:pt idx="366">
                  <c:v>42377</c:v>
                </c:pt>
                <c:pt idx="367">
                  <c:v>42376</c:v>
                </c:pt>
                <c:pt idx="368">
                  <c:v>42375</c:v>
                </c:pt>
                <c:pt idx="369">
                  <c:v>42374</c:v>
                </c:pt>
                <c:pt idx="370">
                  <c:v>42373</c:v>
                </c:pt>
                <c:pt idx="371">
                  <c:v>42369</c:v>
                </c:pt>
                <c:pt idx="372">
                  <c:v>42368</c:v>
                </c:pt>
                <c:pt idx="373">
                  <c:v>42367</c:v>
                </c:pt>
                <c:pt idx="374">
                  <c:v>42366</c:v>
                </c:pt>
                <c:pt idx="375">
                  <c:v>42363</c:v>
                </c:pt>
                <c:pt idx="376">
                  <c:v>42362</c:v>
                </c:pt>
                <c:pt idx="377">
                  <c:v>42361</c:v>
                </c:pt>
                <c:pt idx="378">
                  <c:v>42360</c:v>
                </c:pt>
                <c:pt idx="379">
                  <c:v>42359</c:v>
                </c:pt>
                <c:pt idx="380">
                  <c:v>42356</c:v>
                </c:pt>
                <c:pt idx="381">
                  <c:v>42355</c:v>
                </c:pt>
                <c:pt idx="382">
                  <c:v>42354</c:v>
                </c:pt>
                <c:pt idx="383">
                  <c:v>42353</c:v>
                </c:pt>
                <c:pt idx="384">
                  <c:v>42352</c:v>
                </c:pt>
                <c:pt idx="385">
                  <c:v>42349</c:v>
                </c:pt>
                <c:pt idx="386">
                  <c:v>42348</c:v>
                </c:pt>
                <c:pt idx="387">
                  <c:v>42347</c:v>
                </c:pt>
                <c:pt idx="388">
                  <c:v>42346</c:v>
                </c:pt>
                <c:pt idx="389">
                  <c:v>42345</c:v>
                </c:pt>
                <c:pt idx="390">
                  <c:v>42342</c:v>
                </c:pt>
                <c:pt idx="391">
                  <c:v>42341</c:v>
                </c:pt>
                <c:pt idx="392">
                  <c:v>42340</c:v>
                </c:pt>
                <c:pt idx="393">
                  <c:v>42339</c:v>
                </c:pt>
                <c:pt idx="394">
                  <c:v>42338</c:v>
                </c:pt>
                <c:pt idx="395">
                  <c:v>42335</c:v>
                </c:pt>
                <c:pt idx="396">
                  <c:v>42334</c:v>
                </c:pt>
                <c:pt idx="397">
                  <c:v>42333</c:v>
                </c:pt>
                <c:pt idx="398">
                  <c:v>42332</c:v>
                </c:pt>
                <c:pt idx="399">
                  <c:v>42331</c:v>
                </c:pt>
                <c:pt idx="400">
                  <c:v>42328</c:v>
                </c:pt>
                <c:pt idx="401">
                  <c:v>42327</c:v>
                </c:pt>
                <c:pt idx="402">
                  <c:v>42326</c:v>
                </c:pt>
                <c:pt idx="403">
                  <c:v>42325</c:v>
                </c:pt>
                <c:pt idx="404">
                  <c:v>42324</c:v>
                </c:pt>
                <c:pt idx="405">
                  <c:v>42321</c:v>
                </c:pt>
                <c:pt idx="406">
                  <c:v>42320</c:v>
                </c:pt>
                <c:pt idx="407">
                  <c:v>42319</c:v>
                </c:pt>
                <c:pt idx="408">
                  <c:v>42318</c:v>
                </c:pt>
                <c:pt idx="409">
                  <c:v>42317</c:v>
                </c:pt>
                <c:pt idx="410">
                  <c:v>42314</c:v>
                </c:pt>
                <c:pt idx="411">
                  <c:v>42313</c:v>
                </c:pt>
                <c:pt idx="412">
                  <c:v>42312</c:v>
                </c:pt>
                <c:pt idx="413">
                  <c:v>42311</c:v>
                </c:pt>
                <c:pt idx="414">
                  <c:v>42310</c:v>
                </c:pt>
                <c:pt idx="415">
                  <c:v>42307</c:v>
                </c:pt>
                <c:pt idx="416">
                  <c:v>42306</c:v>
                </c:pt>
                <c:pt idx="417">
                  <c:v>42305</c:v>
                </c:pt>
                <c:pt idx="418">
                  <c:v>42304</c:v>
                </c:pt>
                <c:pt idx="419">
                  <c:v>42303</c:v>
                </c:pt>
                <c:pt idx="420">
                  <c:v>42300</c:v>
                </c:pt>
                <c:pt idx="421">
                  <c:v>42299</c:v>
                </c:pt>
                <c:pt idx="422">
                  <c:v>42298</c:v>
                </c:pt>
                <c:pt idx="423">
                  <c:v>42297</c:v>
                </c:pt>
                <c:pt idx="424">
                  <c:v>42296</c:v>
                </c:pt>
                <c:pt idx="425">
                  <c:v>42293</c:v>
                </c:pt>
                <c:pt idx="426">
                  <c:v>42292</c:v>
                </c:pt>
                <c:pt idx="427">
                  <c:v>42291</c:v>
                </c:pt>
                <c:pt idx="428">
                  <c:v>42290</c:v>
                </c:pt>
                <c:pt idx="429">
                  <c:v>42289</c:v>
                </c:pt>
                <c:pt idx="430">
                  <c:v>42286</c:v>
                </c:pt>
                <c:pt idx="431">
                  <c:v>42285</c:v>
                </c:pt>
                <c:pt idx="432">
                  <c:v>42284</c:v>
                </c:pt>
                <c:pt idx="433">
                  <c:v>42283</c:v>
                </c:pt>
                <c:pt idx="434">
                  <c:v>42282</c:v>
                </c:pt>
                <c:pt idx="435">
                  <c:v>42279</c:v>
                </c:pt>
                <c:pt idx="436">
                  <c:v>42278</c:v>
                </c:pt>
                <c:pt idx="437">
                  <c:v>42277</c:v>
                </c:pt>
                <c:pt idx="438">
                  <c:v>42276</c:v>
                </c:pt>
                <c:pt idx="439">
                  <c:v>42275</c:v>
                </c:pt>
                <c:pt idx="440">
                  <c:v>42272</c:v>
                </c:pt>
                <c:pt idx="441">
                  <c:v>42271</c:v>
                </c:pt>
                <c:pt idx="442">
                  <c:v>42270</c:v>
                </c:pt>
                <c:pt idx="443">
                  <c:v>42269</c:v>
                </c:pt>
                <c:pt idx="444">
                  <c:v>42268</c:v>
                </c:pt>
                <c:pt idx="445">
                  <c:v>42265</c:v>
                </c:pt>
                <c:pt idx="446">
                  <c:v>42264</c:v>
                </c:pt>
                <c:pt idx="447">
                  <c:v>42263</c:v>
                </c:pt>
                <c:pt idx="448">
                  <c:v>42262</c:v>
                </c:pt>
                <c:pt idx="449">
                  <c:v>42261</c:v>
                </c:pt>
                <c:pt idx="450">
                  <c:v>42258</c:v>
                </c:pt>
                <c:pt idx="451">
                  <c:v>42257</c:v>
                </c:pt>
                <c:pt idx="452">
                  <c:v>42256</c:v>
                </c:pt>
                <c:pt idx="453">
                  <c:v>42255</c:v>
                </c:pt>
                <c:pt idx="454">
                  <c:v>42254</c:v>
                </c:pt>
                <c:pt idx="455">
                  <c:v>42251</c:v>
                </c:pt>
                <c:pt idx="456">
                  <c:v>42250</c:v>
                </c:pt>
                <c:pt idx="457">
                  <c:v>42249</c:v>
                </c:pt>
                <c:pt idx="458">
                  <c:v>42248</c:v>
                </c:pt>
                <c:pt idx="459">
                  <c:v>42247</c:v>
                </c:pt>
                <c:pt idx="460">
                  <c:v>42244</c:v>
                </c:pt>
                <c:pt idx="461">
                  <c:v>42243</c:v>
                </c:pt>
                <c:pt idx="462">
                  <c:v>42242</c:v>
                </c:pt>
                <c:pt idx="463">
                  <c:v>42241</c:v>
                </c:pt>
                <c:pt idx="464">
                  <c:v>42240</c:v>
                </c:pt>
                <c:pt idx="465">
                  <c:v>42237</c:v>
                </c:pt>
                <c:pt idx="466">
                  <c:v>42236</c:v>
                </c:pt>
                <c:pt idx="467">
                  <c:v>42235</c:v>
                </c:pt>
                <c:pt idx="468">
                  <c:v>42234</c:v>
                </c:pt>
                <c:pt idx="469">
                  <c:v>42233</c:v>
                </c:pt>
                <c:pt idx="470">
                  <c:v>42230</c:v>
                </c:pt>
                <c:pt idx="471">
                  <c:v>42229</c:v>
                </c:pt>
                <c:pt idx="472">
                  <c:v>42228</c:v>
                </c:pt>
                <c:pt idx="473">
                  <c:v>42227</c:v>
                </c:pt>
                <c:pt idx="474">
                  <c:v>42226</c:v>
                </c:pt>
                <c:pt idx="475">
                  <c:v>42223</c:v>
                </c:pt>
                <c:pt idx="476">
                  <c:v>42222</c:v>
                </c:pt>
                <c:pt idx="477">
                  <c:v>42221</c:v>
                </c:pt>
                <c:pt idx="478">
                  <c:v>42220</c:v>
                </c:pt>
                <c:pt idx="479">
                  <c:v>42219</c:v>
                </c:pt>
                <c:pt idx="480">
                  <c:v>42216</c:v>
                </c:pt>
                <c:pt idx="481">
                  <c:v>42215</c:v>
                </c:pt>
                <c:pt idx="482">
                  <c:v>42214</c:v>
                </c:pt>
                <c:pt idx="483">
                  <c:v>42213</c:v>
                </c:pt>
                <c:pt idx="484">
                  <c:v>42212</c:v>
                </c:pt>
                <c:pt idx="485">
                  <c:v>42209</c:v>
                </c:pt>
                <c:pt idx="486">
                  <c:v>42208</c:v>
                </c:pt>
                <c:pt idx="487">
                  <c:v>42207</c:v>
                </c:pt>
                <c:pt idx="488">
                  <c:v>42206</c:v>
                </c:pt>
                <c:pt idx="489">
                  <c:v>42205</c:v>
                </c:pt>
                <c:pt idx="490">
                  <c:v>42202</c:v>
                </c:pt>
                <c:pt idx="491">
                  <c:v>42201</c:v>
                </c:pt>
                <c:pt idx="492">
                  <c:v>42200</c:v>
                </c:pt>
                <c:pt idx="493">
                  <c:v>42199</c:v>
                </c:pt>
                <c:pt idx="494">
                  <c:v>42198</c:v>
                </c:pt>
                <c:pt idx="495">
                  <c:v>42195</c:v>
                </c:pt>
                <c:pt idx="496">
                  <c:v>42194</c:v>
                </c:pt>
                <c:pt idx="497">
                  <c:v>42193</c:v>
                </c:pt>
                <c:pt idx="498">
                  <c:v>42192</c:v>
                </c:pt>
                <c:pt idx="499">
                  <c:v>42191</c:v>
                </c:pt>
                <c:pt idx="500">
                  <c:v>42188</c:v>
                </c:pt>
                <c:pt idx="501">
                  <c:v>42187</c:v>
                </c:pt>
                <c:pt idx="502">
                  <c:v>42186</c:v>
                </c:pt>
                <c:pt idx="503">
                  <c:v>42185</c:v>
                </c:pt>
                <c:pt idx="504">
                  <c:v>42184</c:v>
                </c:pt>
                <c:pt idx="505">
                  <c:v>42181</c:v>
                </c:pt>
                <c:pt idx="506">
                  <c:v>42180</c:v>
                </c:pt>
                <c:pt idx="507">
                  <c:v>42179</c:v>
                </c:pt>
                <c:pt idx="508">
                  <c:v>42178</c:v>
                </c:pt>
                <c:pt idx="509">
                  <c:v>42177</c:v>
                </c:pt>
                <c:pt idx="510">
                  <c:v>42174</c:v>
                </c:pt>
                <c:pt idx="511">
                  <c:v>42173</c:v>
                </c:pt>
                <c:pt idx="512">
                  <c:v>42172</c:v>
                </c:pt>
                <c:pt idx="513">
                  <c:v>42171</c:v>
                </c:pt>
                <c:pt idx="514">
                  <c:v>42170</c:v>
                </c:pt>
                <c:pt idx="515">
                  <c:v>42167</c:v>
                </c:pt>
                <c:pt idx="516">
                  <c:v>42166</c:v>
                </c:pt>
                <c:pt idx="517">
                  <c:v>42165</c:v>
                </c:pt>
                <c:pt idx="518">
                  <c:v>42164</c:v>
                </c:pt>
                <c:pt idx="519">
                  <c:v>42163</c:v>
                </c:pt>
                <c:pt idx="520">
                  <c:v>42160</c:v>
                </c:pt>
                <c:pt idx="521">
                  <c:v>42159</c:v>
                </c:pt>
                <c:pt idx="522">
                  <c:v>42158</c:v>
                </c:pt>
                <c:pt idx="523">
                  <c:v>42157</c:v>
                </c:pt>
                <c:pt idx="524">
                  <c:v>42156</c:v>
                </c:pt>
                <c:pt idx="525">
                  <c:v>42153</c:v>
                </c:pt>
                <c:pt idx="526">
                  <c:v>42152</c:v>
                </c:pt>
                <c:pt idx="527">
                  <c:v>42151</c:v>
                </c:pt>
                <c:pt idx="528">
                  <c:v>42150</c:v>
                </c:pt>
                <c:pt idx="529">
                  <c:v>42149</c:v>
                </c:pt>
                <c:pt idx="530">
                  <c:v>42146</c:v>
                </c:pt>
                <c:pt idx="531">
                  <c:v>42145</c:v>
                </c:pt>
                <c:pt idx="532">
                  <c:v>42144</c:v>
                </c:pt>
                <c:pt idx="533">
                  <c:v>42143</c:v>
                </c:pt>
                <c:pt idx="534">
                  <c:v>42142</c:v>
                </c:pt>
                <c:pt idx="535">
                  <c:v>42139</c:v>
                </c:pt>
                <c:pt idx="536">
                  <c:v>42138</c:v>
                </c:pt>
                <c:pt idx="537">
                  <c:v>42137</c:v>
                </c:pt>
                <c:pt idx="538">
                  <c:v>42136</c:v>
                </c:pt>
                <c:pt idx="539">
                  <c:v>42135</c:v>
                </c:pt>
                <c:pt idx="540">
                  <c:v>42132</c:v>
                </c:pt>
                <c:pt idx="541">
                  <c:v>42131</c:v>
                </c:pt>
                <c:pt idx="542">
                  <c:v>42130</c:v>
                </c:pt>
                <c:pt idx="543">
                  <c:v>42129</c:v>
                </c:pt>
                <c:pt idx="544">
                  <c:v>42128</c:v>
                </c:pt>
                <c:pt idx="545">
                  <c:v>42125</c:v>
                </c:pt>
                <c:pt idx="546">
                  <c:v>42124</c:v>
                </c:pt>
                <c:pt idx="547">
                  <c:v>42123</c:v>
                </c:pt>
                <c:pt idx="548">
                  <c:v>42122</c:v>
                </c:pt>
                <c:pt idx="549">
                  <c:v>42121</c:v>
                </c:pt>
                <c:pt idx="550">
                  <c:v>42118</c:v>
                </c:pt>
                <c:pt idx="551">
                  <c:v>42117</c:v>
                </c:pt>
                <c:pt idx="552">
                  <c:v>42116</c:v>
                </c:pt>
                <c:pt idx="553">
                  <c:v>42115</c:v>
                </c:pt>
                <c:pt idx="554">
                  <c:v>42114</c:v>
                </c:pt>
                <c:pt idx="555">
                  <c:v>42111</c:v>
                </c:pt>
                <c:pt idx="556">
                  <c:v>42110</c:v>
                </c:pt>
                <c:pt idx="557">
                  <c:v>42109</c:v>
                </c:pt>
                <c:pt idx="558">
                  <c:v>42108</c:v>
                </c:pt>
                <c:pt idx="559">
                  <c:v>42107</c:v>
                </c:pt>
                <c:pt idx="560">
                  <c:v>42104</c:v>
                </c:pt>
                <c:pt idx="561">
                  <c:v>42103</c:v>
                </c:pt>
                <c:pt idx="562">
                  <c:v>42102</c:v>
                </c:pt>
                <c:pt idx="563">
                  <c:v>42101</c:v>
                </c:pt>
                <c:pt idx="564">
                  <c:v>42100</c:v>
                </c:pt>
                <c:pt idx="565">
                  <c:v>42097</c:v>
                </c:pt>
                <c:pt idx="566">
                  <c:v>42096</c:v>
                </c:pt>
                <c:pt idx="567">
                  <c:v>42095</c:v>
                </c:pt>
                <c:pt idx="568">
                  <c:v>42094</c:v>
                </c:pt>
                <c:pt idx="569">
                  <c:v>42093</c:v>
                </c:pt>
                <c:pt idx="570">
                  <c:v>42090</c:v>
                </c:pt>
                <c:pt idx="571">
                  <c:v>42089</c:v>
                </c:pt>
                <c:pt idx="572">
                  <c:v>42088</c:v>
                </c:pt>
                <c:pt idx="573">
                  <c:v>42087</c:v>
                </c:pt>
                <c:pt idx="574">
                  <c:v>42086</c:v>
                </c:pt>
                <c:pt idx="575">
                  <c:v>42083</c:v>
                </c:pt>
                <c:pt idx="576">
                  <c:v>42082</c:v>
                </c:pt>
                <c:pt idx="577">
                  <c:v>42081</c:v>
                </c:pt>
                <c:pt idx="578">
                  <c:v>42080</c:v>
                </c:pt>
                <c:pt idx="579">
                  <c:v>42079</c:v>
                </c:pt>
                <c:pt idx="580">
                  <c:v>42076</c:v>
                </c:pt>
                <c:pt idx="581">
                  <c:v>42075</c:v>
                </c:pt>
                <c:pt idx="582">
                  <c:v>42074</c:v>
                </c:pt>
                <c:pt idx="583">
                  <c:v>42073</c:v>
                </c:pt>
                <c:pt idx="584">
                  <c:v>42072</c:v>
                </c:pt>
                <c:pt idx="585">
                  <c:v>42069</c:v>
                </c:pt>
                <c:pt idx="586">
                  <c:v>42068</c:v>
                </c:pt>
                <c:pt idx="587">
                  <c:v>42067</c:v>
                </c:pt>
                <c:pt idx="588">
                  <c:v>42066</c:v>
                </c:pt>
                <c:pt idx="589">
                  <c:v>42065</c:v>
                </c:pt>
                <c:pt idx="590">
                  <c:v>42062</c:v>
                </c:pt>
                <c:pt idx="591">
                  <c:v>42061</c:v>
                </c:pt>
                <c:pt idx="592">
                  <c:v>42060</c:v>
                </c:pt>
                <c:pt idx="593">
                  <c:v>42059</c:v>
                </c:pt>
                <c:pt idx="594">
                  <c:v>42058</c:v>
                </c:pt>
                <c:pt idx="595">
                  <c:v>42055</c:v>
                </c:pt>
                <c:pt idx="596">
                  <c:v>42054</c:v>
                </c:pt>
                <c:pt idx="597">
                  <c:v>42053</c:v>
                </c:pt>
                <c:pt idx="598">
                  <c:v>42052</c:v>
                </c:pt>
                <c:pt idx="599">
                  <c:v>42051</c:v>
                </c:pt>
                <c:pt idx="600">
                  <c:v>42048</c:v>
                </c:pt>
                <c:pt idx="601">
                  <c:v>42047</c:v>
                </c:pt>
                <c:pt idx="602">
                  <c:v>42046</c:v>
                </c:pt>
                <c:pt idx="603">
                  <c:v>42045</c:v>
                </c:pt>
                <c:pt idx="604">
                  <c:v>42044</c:v>
                </c:pt>
                <c:pt idx="605">
                  <c:v>42041</c:v>
                </c:pt>
                <c:pt idx="606">
                  <c:v>42040</c:v>
                </c:pt>
                <c:pt idx="607">
                  <c:v>42039</c:v>
                </c:pt>
                <c:pt idx="608">
                  <c:v>42038</c:v>
                </c:pt>
                <c:pt idx="609">
                  <c:v>42037</c:v>
                </c:pt>
                <c:pt idx="610">
                  <c:v>42034</c:v>
                </c:pt>
                <c:pt idx="611">
                  <c:v>42033</c:v>
                </c:pt>
                <c:pt idx="612">
                  <c:v>42032</c:v>
                </c:pt>
                <c:pt idx="613">
                  <c:v>42031</c:v>
                </c:pt>
                <c:pt idx="614">
                  <c:v>42030</c:v>
                </c:pt>
                <c:pt idx="615">
                  <c:v>42027</c:v>
                </c:pt>
                <c:pt idx="616">
                  <c:v>42026</c:v>
                </c:pt>
                <c:pt idx="617">
                  <c:v>42025</c:v>
                </c:pt>
                <c:pt idx="618">
                  <c:v>42024</c:v>
                </c:pt>
                <c:pt idx="619">
                  <c:v>42023</c:v>
                </c:pt>
                <c:pt idx="620">
                  <c:v>42020</c:v>
                </c:pt>
                <c:pt idx="621">
                  <c:v>42019</c:v>
                </c:pt>
                <c:pt idx="622">
                  <c:v>42018</c:v>
                </c:pt>
                <c:pt idx="623">
                  <c:v>42017</c:v>
                </c:pt>
                <c:pt idx="624">
                  <c:v>42016</c:v>
                </c:pt>
                <c:pt idx="625">
                  <c:v>42013</c:v>
                </c:pt>
                <c:pt idx="626">
                  <c:v>42012</c:v>
                </c:pt>
                <c:pt idx="627">
                  <c:v>42011</c:v>
                </c:pt>
                <c:pt idx="628">
                  <c:v>42010</c:v>
                </c:pt>
                <c:pt idx="629">
                  <c:v>42009</c:v>
                </c:pt>
                <c:pt idx="630">
                  <c:v>42006</c:v>
                </c:pt>
                <c:pt idx="631">
                  <c:v>42004</c:v>
                </c:pt>
                <c:pt idx="632">
                  <c:v>42003</c:v>
                </c:pt>
                <c:pt idx="633">
                  <c:v>42002</c:v>
                </c:pt>
                <c:pt idx="634">
                  <c:v>41999</c:v>
                </c:pt>
                <c:pt idx="635">
                  <c:v>41998</c:v>
                </c:pt>
                <c:pt idx="636">
                  <c:v>41997</c:v>
                </c:pt>
                <c:pt idx="637">
                  <c:v>41996</c:v>
                </c:pt>
                <c:pt idx="638">
                  <c:v>41995</c:v>
                </c:pt>
                <c:pt idx="639">
                  <c:v>41992</c:v>
                </c:pt>
                <c:pt idx="640">
                  <c:v>41991</c:v>
                </c:pt>
                <c:pt idx="641">
                  <c:v>41990</c:v>
                </c:pt>
                <c:pt idx="642">
                  <c:v>41989</c:v>
                </c:pt>
                <c:pt idx="643">
                  <c:v>41988</c:v>
                </c:pt>
                <c:pt idx="644">
                  <c:v>41985</c:v>
                </c:pt>
                <c:pt idx="645">
                  <c:v>41984</c:v>
                </c:pt>
                <c:pt idx="646">
                  <c:v>41983</c:v>
                </c:pt>
                <c:pt idx="647">
                  <c:v>41982</c:v>
                </c:pt>
                <c:pt idx="648">
                  <c:v>41981</c:v>
                </c:pt>
                <c:pt idx="649">
                  <c:v>41978</c:v>
                </c:pt>
                <c:pt idx="650">
                  <c:v>41977</c:v>
                </c:pt>
                <c:pt idx="651">
                  <c:v>41976</c:v>
                </c:pt>
                <c:pt idx="652">
                  <c:v>41975</c:v>
                </c:pt>
                <c:pt idx="653">
                  <c:v>41974</c:v>
                </c:pt>
                <c:pt idx="654">
                  <c:v>41971</c:v>
                </c:pt>
                <c:pt idx="655">
                  <c:v>41970</c:v>
                </c:pt>
                <c:pt idx="656">
                  <c:v>41969</c:v>
                </c:pt>
                <c:pt idx="657">
                  <c:v>41968</c:v>
                </c:pt>
                <c:pt idx="658">
                  <c:v>41967</c:v>
                </c:pt>
                <c:pt idx="659">
                  <c:v>41964</c:v>
                </c:pt>
                <c:pt idx="660">
                  <c:v>41963</c:v>
                </c:pt>
                <c:pt idx="661">
                  <c:v>41962</c:v>
                </c:pt>
                <c:pt idx="662">
                  <c:v>41961</c:v>
                </c:pt>
                <c:pt idx="663">
                  <c:v>41960</c:v>
                </c:pt>
                <c:pt idx="664">
                  <c:v>41957</c:v>
                </c:pt>
                <c:pt idx="665">
                  <c:v>41956</c:v>
                </c:pt>
                <c:pt idx="666">
                  <c:v>41955</c:v>
                </c:pt>
                <c:pt idx="667">
                  <c:v>41954</c:v>
                </c:pt>
                <c:pt idx="668">
                  <c:v>41953</c:v>
                </c:pt>
                <c:pt idx="669">
                  <c:v>41950</c:v>
                </c:pt>
                <c:pt idx="670">
                  <c:v>41949</c:v>
                </c:pt>
                <c:pt idx="671">
                  <c:v>41948</c:v>
                </c:pt>
                <c:pt idx="672">
                  <c:v>41947</c:v>
                </c:pt>
                <c:pt idx="673">
                  <c:v>41946</c:v>
                </c:pt>
                <c:pt idx="674">
                  <c:v>41943</c:v>
                </c:pt>
                <c:pt idx="675">
                  <c:v>41942</c:v>
                </c:pt>
                <c:pt idx="676">
                  <c:v>41941</c:v>
                </c:pt>
                <c:pt idx="677">
                  <c:v>41940</c:v>
                </c:pt>
                <c:pt idx="678">
                  <c:v>41939</c:v>
                </c:pt>
                <c:pt idx="679">
                  <c:v>41936</c:v>
                </c:pt>
                <c:pt idx="680">
                  <c:v>41935</c:v>
                </c:pt>
                <c:pt idx="681">
                  <c:v>41934</c:v>
                </c:pt>
                <c:pt idx="682">
                  <c:v>41933</c:v>
                </c:pt>
                <c:pt idx="683">
                  <c:v>41932</c:v>
                </c:pt>
                <c:pt idx="684">
                  <c:v>41929</c:v>
                </c:pt>
                <c:pt idx="685">
                  <c:v>41928</c:v>
                </c:pt>
                <c:pt idx="686">
                  <c:v>41927</c:v>
                </c:pt>
                <c:pt idx="687">
                  <c:v>41926</c:v>
                </c:pt>
                <c:pt idx="688">
                  <c:v>41925</c:v>
                </c:pt>
                <c:pt idx="689">
                  <c:v>41922</c:v>
                </c:pt>
                <c:pt idx="690">
                  <c:v>41921</c:v>
                </c:pt>
                <c:pt idx="691">
                  <c:v>41920</c:v>
                </c:pt>
                <c:pt idx="692">
                  <c:v>41919</c:v>
                </c:pt>
                <c:pt idx="693">
                  <c:v>41918</c:v>
                </c:pt>
                <c:pt idx="694">
                  <c:v>41915</c:v>
                </c:pt>
                <c:pt idx="695">
                  <c:v>41914</c:v>
                </c:pt>
                <c:pt idx="696">
                  <c:v>41913</c:v>
                </c:pt>
                <c:pt idx="697">
                  <c:v>41912</c:v>
                </c:pt>
                <c:pt idx="698">
                  <c:v>41911</c:v>
                </c:pt>
                <c:pt idx="699">
                  <c:v>41908</c:v>
                </c:pt>
                <c:pt idx="700">
                  <c:v>41907</c:v>
                </c:pt>
                <c:pt idx="701">
                  <c:v>41906</c:v>
                </c:pt>
                <c:pt idx="702">
                  <c:v>41905</c:v>
                </c:pt>
                <c:pt idx="703">
                  <c:v>41904</c:v>
                </c:pt>
                <c:pt idx="704">
                  <c:v>41901</c:v>
                </c:pt>
                <c:pt idx="705">
                  <c:v>41900</c:v>
                </c:pt>
                <c:pt idx="706">
                  <c:v>41899</c:v>
                </c:pt>
                <c:pt idx="707">
                  <c:v>41898</c:v>
                </c:pt>
                <c:pt idx="708">
                  <c:v>41897</c:v>
                </c:pt>
                <c:pt idx="709">
                  <c:v>41894</c:v>
                </c:pt>
                <c:pt idx="710">
                  <c:v>41893</c:v>
                </c:pt>
                <c:pt idx="711">
                  <c:v>41892</c:v>
                </c:pt>
                <c:pt idx="712">
                  <c:v>41891</c:v>
                </c:pt>
                <c:pt idx="713">
                  <c:v>41890</c:v>
                </c:pt>
                <c:pt idx="714">
                  <c:v>41887</c:v>
                </c:pt>
                <c:pt idx="715">
                  <c:v>41886</c:v>
                </c:pt>
                <c:pt idx="716">
                  <c:v>41885</c:v>
                </c:pt>
                <c:pt idx="717">
                  <c:v>41884</c:v>
                </c:pt>
                <c:pt idx="718">
                  <c:v>41883</c:v>
                </c:pt>
                <c:pt idx="719">
                  <c:v>41880</c:v>
                </c:pt>
                <c:pt idx="720">
                  <c:v>41879</c:v>
                </c:pt>
                <c:pt idx="721">
                  <c:v>41878</c:v>
                </c:pt>
                <c:pt idx="722">
                  <c:v>41877</c:v>
                </c:pt>
                <c:pt idx="723">
                  <c:v>41876</c:v>
                </c:pt>
                <c:pt idx="724">
                  <c:v>41873</c:v>
                </c:pt>
                <c:pt idx="725">
                  <c:v>41872</c:v>
                </c:pt>
                <c:pt idx="726">
                  <c:v>41871</c:v>
                </c:pt>
                <c:pt idx="727">
                  <c:v>41870</c:v>
                </c:pt>
                <c:pt idx="728">
                  <c:v>41869</c:v>
                </c:pt>
                <c:pt idx="729">
                  <c:v>41866</c:v>
                </c:pt>
                <c:pt idx="730">
                  <c:v>41865</c:v>
                </c:pt>
                <c:pt idx="731">
                  <c:v>41864</c:v>
                </c:pt>
                <c:pt idx="732">
                  <c:v>41863</c:v>
                </c:pt>
                <c:pt idx="733">
                  <c:v>41862</c:v>
                </c:pt>
                <c:pt idx="734">
                  <c:v>41859</c:v>
                </c:pt>
                <c:pt idx="735">
                  <c:v>41858</c:v>
                </c:pt>
                <c:pt idx="736">
                  <c:v>41857</c:v>
                </c:pt>
                <c:pt idx="737">
                  <c:v>41856</c:v>
                </c:pt>
                <c:pt idx="738">
                  <c:v>41855</c:v>
                </c:pt>
                <c:pt idx="739">
                  <c:v>41852</c:v>
                </c:pt>
                <c:pt idx="740">
                  <c:v>41851</c:v>
                </c:pt>
                <c:pt idx="741">
                  <c:v>41850</c:v>
                </c:pt>
                <c:pt idx="742">
                  <c:v>41849</c:v>
                </c:pt>
                <c:pt idx="743">
                  <c:v>41848</c:v>
                </c:pt>
                <c:pt idx="744">
                  <c:v>41845</c:v>
                </c:pt>
                <c:pt idx="745">
                  <c:v>41844</c:v>
                </c:pt>
                <c:pt idx="746">
                  <c:v>41843</c:v>
                </c:pt>
                <c:pt idx="747">
                  <c:v>41842</c:v>
                </c:pt>
                <c:pt idx="748">
                  <c:v>41841</c:v>
                </c:pt>
                <c:pt idx="749">
                  <c:v>41838</c:v>
                </c:pt>
                <c:pt idx="750">
                  <c:v>41837</c:v>
                </c:pt>
                <c:pt idx="751">
                  <c:v>41836</c:v>
                </c:pt>
                <c:pt idx="752">
                  <c:v>41835</c:v>
                </c:pt>
                <c:pt idx="753">
                  <c:v>41834</c:v>
                </c:pt>
                <c:pt idx="754">
                  <c:v>41831</c:v>
                </c:pt>
                <c:pt idx="755">
                  <c:v>41830</c:v>
                </c:pt>
                <c:pt idx="756">
                  <c:v>41829</c:v>
                </c:pt>
                <c:pt idx="757">
                  <c:v>41828</c:v>
                </c:pt>
                <c:pt idx="758">
                  <c:v>41827</c:v>
                </c:pt>
                <c:pt idx="759">
                  <c:v>41824</c:v>
                </c:pt>
                <c:pt idx="760">
                  <c:v>41823</c:v>
                </c:pt>
                <c:pt idx="761">
                  <c:v>41822</c:v>
                </c:pt>
                <c:pt idx="762">
                  <c:v>41821</c:v>
                </c:pt>
                <c:pt idx="763">
                  <c:v>41820</c:v>
                </c:pt>
                <c:pt idx="764">
                  <c:v>41817</c:v>
                </c:pt>
                <c:pt idx="765">
                  <c:v>41816</c:v>
                </c:pt>
                <c:pt idx="766">
                  <c:v>41815</c:v>
                </c:pt>
                <c:pt idx="767">
                  <c:v>41814</c:v>
                </c:pt>
                <c:pt idx="768">
                  <c:v>41813</c:v>
                </c:pt>
                <c:pt idx="769">
                  <c:v>41810</c:v>
                </c:pt>
                <c:pt idx="770">
                  <c:v>41809</c:v>
                </c:pt>
                <c:pt idx="771">
                  <c:v>41808</c:v>
                </c:pt>
                <c:pt idx="772">
                  <c:v>41807</c:v>
                </c:pt>
                <c:pt idx="773">
                  <c:v>41806</c:v>
                </c:pt>
                <c:pt idx="774">
                  <c:v>41803</c:v>
                </c:pt>
                <c:pt idx="775">
                  <c:v>41802</c:v>
                </c:pt>
                <c:pt idx="776">
                  <c:v>41801</c:v>
                </c:pt>
                <c:pt idx="777">
                  <c:v>41800</c:v>
                </c:pt>
                <c:pt idx="778">
                  <c:v>41799</c:v>
                </c:pt>
                <c:pt idx="779">
                  <c:v>41796</c:v>
                </c:pt>
                <c:pt idx="780">
                  <c:v>41795</c:v>
                </c:pt>
                <c:pt idx="781">
                  <c:v>41794</c:v>
                </c:pt>
                <c:pt idx="782">
                  <c:v>41793</c:v>
                </c:pt>
                <c:pt idx="783">
                  <c:v>41792</c:v>
                </c:pt>
                <c:pt idx="784">
                  <c:v>41789</c:v>
                </c:pt>
                <c:pt idx="785">
                  <c:v>41788</c:v>
                </c:pt>
                <c:pt idx="786">
                  <c:v>41787</c:v>
                </c:pt>
                <c:pt idx="787">
                  <c:v>41786</c:v>
                </c:pt>
                <c:pt idx="788">
                  <c:v>41785</c:v>
                </c:pt>
                <c:pt idx="789">
                  <c:v>41782</c:v>
                </c:pt>
                <c:pt idx="790">
                  <c:v>41781</c:v>
                </c:pt>
                <c:pt idx="791">
                  <c:v>41780</c:v>
                </c:pt>
                <c:pt idx="792">
                  <c:v>41779</c:v>
                </c:pt>
                <c:pt idx="793">
                  <c:v>41778</c:v>
                </c:pt>
                <c:pt idx="794">
                  <c:v>41775</c:v>
                </c:pt>
                <c:pt idx="795">
                  <c:v>41774</c:v>
                </c:pt>
                <c:pt idx="796">
                  <c:v>41773</c:v>
                </c:pt>
                <c:pt idx="797">
                  <c:v>41772</c:v>
                </c:pt>
                <c:pt idx="798">
                  <c:v>41771</c:v>
                </c:pt>
                <c:pt idx="799">
                  <c:v>41768</c:v>
                </c:pt>
                <c:pt idx="800">
                  <c:v>41767</c:v>
                </c:pt>
                <c:pt idx="801">
                  <c:v>41766</c:v>
                </c:pt>
                <c:pt idx="802">
                  <c:v>41765</c:v>
                </c:pt>
                <c:pt idx="803">
                  <c:v>41764</c:v>
                </c:pt>
                <c:pt idx="804">
                  <c:v>41761</c:v>
                </c:pt>
                <c:pt idx="805">
                  <c:v>41760</c:v>
                </c:pt>
                <c:pt idx="806">
                  <c:v>41759</c:v>
                </c:pt>
                <c:pt idx="807">
                  <c:v>41758</c:v>
                </c:pt>
                <c:pt idx="808">
                  <c:v>41757</c:v>
                </c:pt>
                <c:pt idx="809">
                  <c:v>41754</c:v>
                </c:pt>
                <c:pt idx="810">
                  <c:v>41753</c:v>
                </c:pt>
                <c:pt idx="811">
                  <c:v>41752</c:v>
                </c:pt>
                <c:pt idx="812">
                  <c:v>41751</c:v>
                </c:pt>
                <c:pt idx="813">
                  <c:v>41750</c:v>
                </c:pt>
                <c:pt idx="814">
                  <c:v>41747</c:v>
                </c:pt>
                <c:pt idx="815">
                  <c:v>41746</c:v>
                </c:pt>
                <c:pt idx="816">
                  <c:v>41745</c:v>
                </c:pt>
                <c:pt idx="817">
                  <c:v>41744</c:v>
                </c:pt>
                <c:pt idx="818">
                  <c:v>41743</c:v>
                </c:pt>
                <c:pt idx="819">
                  <c:v>41740</c:v>
                </c:pt>
                <c:pt idx="820">
                  <c:v>41739</c:v>
                </c:pt>
                <c:pt idx="821">
                  <c:v>41738</c:v>
                </c:pt>
                <c:pt idx="822">
                  <c:v>41737</c:v>
                </c:pt>
                <c:pt idx="823">
                  <c:v>41736</c:v>
                </c:pt>
                <c:pt idx="824">
                  <c:v>41733</c:v>
                </c:pt>
                <c:pt idx="825">
                  <c:v>41732</c:v>
                </c:pt>
                <c:pt idx="826">
                  <c:v>41731</c:v>
                </c:pt>
                <c:pt idx="827">
                  <c:v>41730</c:v>
                </c:pt>
                <c:pt idx="828">
                  <c:v>41729</c:v>
                </c:pt>
                <c:pt idx="829">
                  <c:v>41726</c:v>
                </c:pt>
                <c:pt idx="830">
                  <c:v>41725</c:v>
                </c:pt>
                <c:pt idx="831">
                  <c:v>41724</c:v>
                </c:pt>
                <c:pt idx="832">
                  <c:v>41723</c:v>
                </c:pt>
                <c:pt idx="833">
                  <c:v>41722</c:v>
                </c:pt>
                <c:pt idx="834">
                  <c:v>41719</c:v>
                </c:pt>
                <c:pt idx="835">
                  <c:v>41718</c:v>
                </c:pt>
                <c:pt idx="836">
                  <c:v>41717</c:v>
                </c:pt>
                <c:pt idx="837">
                  <c:v>41716</c:v>
                </c:pt>
                <c:pt idx="838">
                  <c:v>41715</c:v>
                </c:pt>
                <c:pt idx="839">
                  <c:v>41712</c:v>
                </c:pt>
                <c:pt idx="840">
                  <c:v>41711</c:v>
                </c:pt>
                <c:pt idx="841">
                  <c:v>41710</c:v>
                </c:pt>
                <c:pt idx="842">
                  <c:v>41709</c:v>
                </c:pt>
                <c:pt idx="843">
                  <c:v>41708</c:v>
                </c:pt>
                <c:pt idx="844">
                  <c:v>41705</c:v>
                </c:pt>
                <c:pt idx="845">
                  <c:v>41704</c:v>
                </c:pt>
                <c:pt idx="846">
                  <c:v>41703</c:v>
                </c:pt>
                <c:pt idx="847">
                  <c:v>41702</c:v>
                </c:pt>
                <c:pt idx="848">
                  <c:v>41701</c:v>
                </c:pt>
                <c:pt idx="849">
                  <c:v>41698</c:v>
                </c:pt>
                <c:pt idx="850">
                  <c:v>41697</c:v>
                </c:pt>
                <c:pt idx="851">
                  <c:v>41696</c:v>
                </c:pt>
                <c:pt idx="852">
                  <c:v>41695</c:v>
                </c:pt>
                <c:pt idx="853">
                  <c:v>41694</c:v>
                </c:pt>
                <c:pt idx="854">
                  <c:v>41691</c:v>
                </c:pt>
                <c:pt idx="855">
                  <c:v>41690</c:v>
                </c:pt>
                <c:pt idx="856">
                  <c:v>41689</c:v>
                </c:pt>
                <c:pt idx="857">
                  <c:v>41688</c:v>
                </c:pt>
                <c:pt idx="858">
                  <c:v>41687</c:v>
                </c:pt>
                <c:pt idx="859">
                  <c:v>41684</c:v>
                </c:pt>
                <c:pt idx="860">
                  <c:v>41683</c:v>
                </c:pt>
                <c:pt idx="861">
                  <c:v>41682</c:v>
                </c:pt>
                <c:pt idx="862">
                  <c:v>41681</c:v>
                </c:pt>
                <c:pt idx="863">
                  <c:v>41680</c:v>
                </c:pt>
                <c:pt idx="864">
                  <c:v>41677</c:v>
                </c:pt>
                <c:pt idx="865">
                  <c:v>41676</c:v>
                </c:pt>
                <c:pt idx="866">
                  <c:v>41675</c:v>
                </c:pt>
                <c:pt idx="867">
                  <c:v>41674</c:v>
                </c:pt>
                <c:pt idx="868">
                  <c:v>41673</c:v>
                </c:pt>
                <c:pt idx="869">
                  <c:v>41670</c:v>
                </c:pt>
                <c:pt idx="870">
                  <c:v>41669</c:v>
                </c:pt>
                <c:pt idx="871">
                  <c:v>41668</c:v>
                </c:pt>
                <c:pt idx="872">
                  <c:v>41667</c:v>
                </c:pt>
                <c:pt idx="873">
                  <c:v>41666</c:v>
                </c:pt>
                <c:pt idx="874">
                  <c:v>41663</c:v>
                </c:pt>
                <c:pt idx="875">
                  <c:v>41662</c:v>
                </c:pt>
                <c:pt idx="876">
                  <c:v>41661</c:v>
                </c:pt>
                <c:pt idx="877">
                  <c:v>41660</c:v>
                </c:pt>
                <c:pt idx="878">
                  <c:v>41659</c:v>
                </c:pt>
                <c:pt idx="879">
                  <c:v>41656</c:v>
                </c:pt>
                <c:pt idx="880">
                  <c:v>41655</c:v>
                </c:pt>
                <c:pt idx="881">
                  <c:v>41654</c:v>
                </c:pt>
                <c:pt idx="882">
                  <c:v>41653</c:v>
                </c:pt>
                <c:pt idx="883">
                  <c:v>41652</c:v>
                </c:pt>
                <c:pt idx="884">
                  <c:v>41649</c:v>
                </c:pt>
                <c:pt idx="885">
                  <c:v>41648</c:v>
                </c:pt>
                <c:pt idx="886">
                  <c:v>41647</c:v>
                </c:pt>
                <c:pt idx="887">
                  <c:v>41646</c:v>
                </c:pt>
                <c:pt idx="888">
                  <c:v>41645</c:v>
                </c:pt>
                <c:pt idx="889">
                  <c:v>41642</c:v>
                </c:pt>
                <c:pt idx="890">
                  <c:v>41641</c:v>
                </c:pt>
                <c:pt idx="891">
                  <c:v>41639</c:v>
                </c:pt>
                <c:pt idx="892">
                  <c:v>41638</c:v>
                </c:pt>
                <c:pt idx="893">
                  <c:v>41635</c:v>
                </c:pt>
                <c:pt idx="894">
                  <c:v>41634</c:v>
                </c:pt>
                <c:pt idx="895">
                  <c:v>41633</c:v>
                </c:pt>
                <c:pt idx="896">
                  <c:v>41632</c:v>
                </c:pt>
                <c:pt idx="897">
                  <c:v>41631</c:v>
                </c:pt>
                <c:pt idx="898">
                  <c:v>41628</c:v>
                </c:pt>
                <c:pt idx="899">
                  <c:v>41627</c:v>
                </c:pt>
                <c:pt idx="900">
                  <c:v>41626</c:v>
                </c:pt>
                <c:pt idx="901">
                  <c:v>41625</c:v>
                </c:pt>
                <c:pt idx="902">
                  <c:v>41624</c:v>
                </c:pt>
                <c:pt idx="903">
                  <c:v>41621</c:v>
                </c:pt>
                <c:pt idx="904">
                  <c:v>41620</c:v>
                </c:pt>
                <c:pt idx="905">
                  <c:v>41619</c:v>
                </c:pt>
                <c:pt idx="906">
                  <c:v>41618</c:v>
                </c:pt>
                <c:pt idx="907">
                  <c:v>41617</c:v>
                </c:pt>
                <c:pt idx="908">
                  <c:v>41614</c:v>
                </c:pt>
                <c:pt idx="909">
                  <c:v>41613</c:v>
                </c:pt>
                <c:pt idx="910">
                  <c:v>41612</c:v>
                </c:pt>
                <c:pt idx="911">
                  <c:v>41611</c:v>
                </c:pt>
                <c:pt idx="912">
                  <c:v>41610</c:v>
                </c:pt>
                <c:pt idx="913">
                  <c:v>41607</c:v>
                </c:pt>
                <c:pt idx="914">
                  <c:v>41606</c:v>
                </c:pt>
                <c:pt idx="915">
                  <c:v>41605</c:v>
                </c:pt>
                <c:pt idx="916">
                  <c:v>41604</c:v>
                </c:pt>
                <c:pt idx="917">
                  <c:v>41603</c:v>
                </c:pt>
                <c:pt idx="918">
                  <c:v>41600</c:v>
                </c:pt>
                <c:pt idx="919">
                  <c:v>41599</c:v>
                </c:pt>
                <c:pt idx="920">
                  <c:v>41598</c:v>
                </c:pt>
                <c:pt idx="921">
                  <c:v>41597</c:v>
                </c:pt>
                <c:pt idx="922">
                  <c:v>41596</c:v>
                </c:pt>
                <c:pt idx="923">
                  <c:v>41593</c:v>
                </c:pt>
                <c:pt idx="924">
                  <c:v>41592</c:v>
                </c:pt>
                <c:pt idx="925">
                  <c:v>41591</c:v>
                </c:pt>
                <c:pt idx="926">
                  <c:v>41590</c:v>
                </c:pt>
                <c:pt idx="927">
                  <c:v>41589</c:v>
                </c:pt>
                <c:pt idx="928">
                  <c:v>41586</c:v>
                </c:pt>
                <c:pt idx="929">
                  <c:v>41585</c:v>
                </c:pt>
                <c:pt idx="930">
                  <c:v>41584</c:v>
                </c:pt>
                <c:pt idx="931">
                  <c:v>41583</c:v>
                </c:pt>
                <c:pt idx="932">
                  <c:v>41582</c:v>
                </c:pt>
                <c:pt idx="933">
                  <c:v>41579</c:v>
                </c:pt>
                <c:pt idx="934">
                  <c:v>41578</c:v>
                </c:pt>
                <c:pt idx="935">
                  <c:v>41577</c:v>
                </c:pt>
                <c:pt idx="936">
                  <c:v>41576</c:v>
                </c:pt>
                <c:pt idx="937">
                  <c:v>41575</c:v>
                </c:pt>
                <c:pt idx="938">
                  <c:v>41572</c:v>
                </c:pt>
                <c:pt idx="939">
                  <c:v>41571</c:v>
                </c:pt>
                <c:pt idx="940">
                  <c:v>41570</c:v>
                </c:pt>
                <c:pt idx="941">
                  <c:v>41569</c:v>
                </c:pt>
                <c:pt idx="942">
                  <c:v>41568</c:v>
                </c:pt>
                <c:pt idx="943">
                  <c:v>41565</c:v>
                </c:pt>
                <c:pt idx="944">
                  <c:v>41564</c:v>
                </c:pt>
                <c:pt idx="945">
                  <c:v>41563</c:v>
                </c:pt>
                <c:pt idx="946">
                  <c:v>41562</c:v>
                </c:pt>
                <c:pt idx="947">
                  <c:v>41561</c:v>
                </c:pt>
                <c:pt idx="948">
                  <c:v>41558</c:v>
                </c:pt>
                <c:pt idx="949">
                  <c:v>41557</c:v>
                </c:pt>
                <c:pt idx="950">
                  <c:v>41556</c:v>
                </c:pt>
                <c:pt idx="951">
                  <c:v>41555</c:v>
                </c:pt>
                <c:pt idx="952">
                  <c:v>41554</c:v>
                </c:pt>
                <c:pt idx="953">
                  <c:v>41551</c:v>
                </c:pt>
                <c:pt idx="954">
                  <c:v>41550</c:v>
                </c:pt>
                <c:pt idx="955">
                  <c:v>41549</c:v>
                </c:pt>
                <c:pt idx="956">
                  <c:v>41548</c:v>
                </c:pt>
                <c:pt idx="957">
                  <c:v>41547</c:v>
                </c:pt>
                <c:pt idx="958">
                  <c:v>41544</c:v>
                </c:pt>
                <c:pt idx="959">
                  <c:v>41543</c:v>
                </c:pt>
                <c:pt idx="960">
                  <c:v>41542</c:v>
                </c:pt>
                <c:pt idx="961">
                  <c:v>41541</c:v>
                </c:pt>
                <c:pt idx="962">
                  <c:v>41540</c:v>
                </c:pt>
                <c:pt idx="963">
                  <c:v>41537</c:v>
                </c:pt>
                <c:pt idx="964">
                  <c:v>41536</c:v>
                </c:pt>
                <c:pt idx="965">
                  <c:v>41535</c:v>
                </c:pt>
                <c:pt idx="966">
                  <c:v>41534</c:v>
                </c:pt>
                <c:pt idx="967">
                  <c:v>41533</c:v>
                </c:pt>
                <c:pt idx="968">
                  <c:v>41530</c:v>
                </c:pt>
                <c:pt idx="969">
                  <c:v>41529</c:v>
                </c:pt>
                <c:pt idx="970">
                  <c:v>41528</c:v>
                </c:pt>
                <c:pt idx="971">
                  <c:v>41527</c:v>
                </c:pt>
                <c:pt idx="972">
                  <c:v>41526</c:v>
                </c:pt>
                <c:pt idx="973">
                  <c:v>41523</c:v>
                </c:pt>
                <c:pt idx="974">
                  <c:v>41522</c:v>
                </c:pt>
                <c:pt idx="975">
                  <c:v>41521</c:v>
                </c:pt>
                <c:pt idx="976">
                  <c:v>41520</c:v>
                </c:pt>
                <c:pt idx="977">
                  <c:v>41519</c:v>
                </c:pt>
                <c:pt idx="978">
                  <c:v>41516</c:v>
                </c:pt>
                <c:pt idx="979">
                  <c:v>41515</c:v>
                </c:pt>
                <c:pt idx="980">
                  <c:v>41514</c:v>
                </c:pt>
                <c:pt idx="981">
                  <c:v>41513</c:v>
                </c:pt>
                <c:pt idx="982">
                  <c:v>41512</c:v>
                </c:pt>
                <c:pt idx="983">
                  <c:v>41509</c:v>
                </c:pt>
                <c:pt idx="984">
                  <c:v>41508</c:v>
                </c:pt>
                <c:pt idx="985">
                  <c:v>41507</c:v>
                </c:pt>
                <c:pt idx="986">
                  <c:v>41506</c:v>
                </c:pt>
                <c:pt idx="987">
                  <c:v>41505</c:v>
                </c:pt>
                <c:pt idx="988">
                  <c:v>41502</c:v>
                </c:pt>
                <c:pt idx="989">
                  <c:v>41501</c:v>
                </c:pt>
                <c:pt idx="990">
                  <c:v>41500</c:v>
                </c:pt>
                <c:pt idx="991">
                  <c:v>41499</c:v>
                </c:pt>
                <c:pt idx="992">
                  <c:v>41498</c:v>
                </c:pt>
                <c:pt idx="993">
                  <c:v>41495</c:v>
                </c:pt>
                <c:pt idx="994">
                  <c:v>41494</c:v>
                </c:pt>
                <c:pt idx="995">
                  <c:v>41493</c:v>
                </c:pt>
                <c:pt idx="996">
                  <c:v>41492</c:v>
                </c:pt>
                <c:pt idx="997">
                  <c:v>41491</c:v>
                </c:pt>
                <c:pt idx="998">
                  <c:v>41488</c:v>
                </c:pt>
                <c:pt idx="999">
                  <c:v>41487</c:v>
                </c:pt>
                <c:pt idx="1000">
                  <c:v>41486</c:v>
                </c:pt>
                <c:pt idx="1001">
                  <c:v>41485</c:v>
                </c:pt>
                <c:pt idx="1002">
                  <c:v>41484</c:v>
                </c:pt>
                <c:pt idx="1003">
                  <c:v>41481</c:v>
                </c:pt>
                <c:pt idx="1004">
                  <c:v>41480</c:v>
                </c:pt>
                <c:pt idx="1005">
                  <c:v>41479</c:v>
                </c:pt>
                <c:pt idx="1006">
                  <c:v>41478</c:v>
                </c:pt>
                <c:pt idx="1007">
                  <c:v>41477</c:v>
                </c:pt>
                <c:pt idx="1008">
                  <c:v>41474</c:v>
                </c:pt>
                <c:pt idx="1009">
                  <c:v>41473</c:v>
                </c:pt>
                <c:pt idx="1010">
                  <c:v>41472</c:v>
                </c:pt>
                <c:pt idx="1011">
                  <c:v>41471</c:v>
                </c:pt>
                <c:pt idx="1012">
                  <c:v>41470</c:v>
                </c:pt>
                <c:pt idx="1013">
                  <c:v>41467</c:v>
                </c:pt>
                <c:pt idx="1014">
                  <c:v>41466</c:v>
                </c:pt>
                <c:pt idx="1015">
                  <c:v>41465</c:v>
                </c:pt>
                <c:pt idx="1016">
                  <c:v>41464</c:v>
                </c:pt>
                <c:pt idx="1017">
                  <c:v>41463</c:v>
                </c:pt>
                <c:pt idx="1018">
                  <c:v>41460</c:v>
                </c:pt>
                <c:pt idx="1019">
                  <c:v>41459</c:v>
                </c:pt>
                <c:pt idx="1020">
                  <c:v>41458</c:v>
                </c:pt>
                <c:pt idx="1021">
                  <c:v>41457</c:v>
                </c:pt>
                <c:pt idx="1022">
                  <c:v>41456</c:v>
                </c:pt>
                <c:pt idx="1023">
                  <c:v>41453</c:v>
                </c:pt>
                <c:pt idx="1024">
                  <c:v>41452</c:v>
                </c:pt>
                <c:pt idx="1025">
                  <c:v>41451</c:v>
                </c:pt>
                <c:pt idx="1026">
                  <c:v>41450</c:v>
                </c:pt>
                <c:pt idx="1027">
                  <c:v>41449</c:v>
                </c:pt>
                <c:pt idx="1028">
                  <c:v>41446</c:v>
                </c:pt>
                <c:pt idx="1029">
                  <c:v>41445</c:v>
                </c:pt>
                <c:pt idx="1030">
                  <c:v>41444</c:v>
                </c:pt>
                <c:pt idx="1031">
                  <c:v>41443</c:v>
                </c:pt>
                <c:pt idx="1032">
                  <c:v>41442</c:v>
                </c:pt>
                <c:pt idx="1033">
                  <c:v>41439</c:v>
                </c:pt>
                <c:pt idx="1034">
                  <c:v>41438</c:v>
                </c:pt>
                <c:pt idx="1035">
                  <c:v>41437</c:v>
                </c:pt>
                <c:pt idx="1036">
                  <c:v>41436</c:v>
                </c:pt>
                <c:pt idx="1037">
                  <c:v>41435</c:v>
                </c:pt>
                <c:pt idx="1038">
                  <c:v>41432</c:v>
                </c:pt>
                <c:pt idx="1039">
                  <c:v>41431</c:v>
                </c:pt>
                <c:pt idx="1040">
                  <c:v>41430</c:v>
                </c:pt>
                <c:pt idx="1041">
                  <c:v>41429</c:v>
                </c:pt>
                <c:pt idx="1042">
                  <c:v>41428</c:v>
                </c:pt>
                <c:pt idx="1043">
                  <c:v>41425</c:v>
                </c:pt>
                <c:pt idx="1044">
                  <c:v>41424</c:v>
                </c:pt>
                <c:pt idx="1045">
                  <c:v>41423</c:v>
                </c:pt>
                <c:pt idx="1046">
                  <c:v>41422</c:v>
                </c:pt>
                <c:pt idx="1047">
                  <c:v>41421</c:v>
                </c:pt>
                <c:pt idx="1048">
                  <c:v>41418</c:v>
                </c:pt>
                <c:pt idx="1049">
                  <c:v>41417</c:v>
                </c:pt>
                <c:pt idx="1050">
                  <c:v>41416</c:v>
                </c:pt>
                <c:pt idx="1051">
                  <c:v>41415</c:v>
                </c:pt>
                <c:pt idx="1052">
                  <c:v>41414</c:v>
                </c:pt>
                <c:pt idx="1053">
                  <c:v>41411</c:v>
                </c:pt>
                <c:pt idx="1054">
                  <c:v>41410</c:v>
                </c:pt>
                <c:pt idx="1055">
                  <c:v>41409</c:v>
                </c:pt>
                <c:pt idx="1056">
                  <c:v>41408</c:v>
                </c:pt>
                <c:pt idx="1057">
                  <c:v>41407</c:v>
                </c:pt>
                <c:pt idx="1058">
                  <c:v>41404</c:v>
                </c:pt>
                <c:pt idx="1059">
                  <c:v>41403</c:v>
                </c:pt>
                <c:pt idx="1060">
                  <c:v>41402</c:v>
                </c:pt>
                <c:pt idx="1061">
                  <c:v>41401</c:v>
                </c:pt>
                <c:pt idx="1062">
                  <c:v>41400</c:v>
                </c:pt>
                <c:pt idx="1063">
                  <c:v>41397</c:v>
                </c:pt>
                <c:pt idx="1064">
                  <c:v>41396</c:v>
                </c:pt>
                <c:pt idx="1065">
                  <c:v>41395</c:v>
                </c:pt>
                <c:pt idx="1066">
                  <c:v>41394</c:v>
                </c:pt>
                <c:pt idx="1067">
                  <c:v>41393</c:v>
                </c:pt>
                <c:pt idx="1068">
                  <c:v>41390</c:v>
                </c:pt>
                <c:pt idx="1069">
                  <c:v>41389</c:v>
                </c:pt>
                <c:pt idx="1070">
                  <c:v>41388</c:v>
                </c:pt>
                <c:pt idx="1071">
                  <c:v>41387</c:v>
                </c:pt>
                <c:pt idx="1072">
                  <c:v>41386</c:v>
                </c:pt>
                <c:pt idx="1073">
                  <c:v>41383</c:v>
                </c:pt>
                <c:pt idx="1074">
                  <c:v>41382</c:v>
                </c:pt>
                <c:pt idx="1075">
                  <c:v>41381</c:v>
                </c:pt>
                <c:pt idx="1076">
                  <c:v>41380</c:v>
                </c:pt>
                <c:pt idx="1077">
                  <c:v>41379</c:v>
                </c:pt>
                <c:pt idx="1078">
                  <c:v>41376</c:v>
                </c:pt>
                <c:pt idx="1079">
                  <c:v>41375</c:v>
                </c:pt>
                <c:pt idx="1080">
                  <c:v>41374</c:v>
                </c:pt>
                <c:pt idx="1081">
                  <c:v>41373</c:v>
                </c:pt>
                <c:pt idx="1082">
                  <c:v>41372</c:v>
                </c:pt>
                <c:pt idx="1083">
                  <c:v>41369</c:v>
                </c:pt>
                <c:pt idx="1084">
                  <c:v>41368</c:v>
                </c:pt>
                <c:pt idx="1085">
                  <c:v>41367</c:v>
                </c:pt>
                <c:pt idx="1086">
                  <c:v>41366</c:v>
                </c:pt>
                <c:pt idx="1087">
                  <c:v>41365</c:v>
                </c:pt>
                <c:pt idx="1088">
                  <c:v>41362</c:v>
                </c:pt>
                <c:pt idx="1089">
                  <c:v>41361</c:v>
                </c:pt>
                <c:pt idx="1090">
                  <c:v>41360</c:v>
                </c:pt>
                <c:pt idx="1091">
                  <c:v>41359</c:v>
                </c:pt>
                <c:pt idx="1092">
                  <c:v>41358</c:v>
                </c:pt>
                <c:pt idx="1093">
                  <c:v>41355</c:v>
                </c:pt>
                <c:pt idx="1094">
                  <c:v>41354</c:v>
                </c:pt>
                <c:pt idx="1095">
                  <c:v>41353</c:v>
                </c:pt>
                <c:pt idx="1096">
                  <c:v>41352</c:v>
                </c:pt>
                <c:pt idx="1097">
                  <c:v>41351</c:v>
                </c:pt>
                <c:pt idx="1098">
                  <c:v>41348</c:v>
                </c:pt>
                <c:pt idx="1099">
                  <c:v>41347</c:v>
                </c:pt>
                <c:pt idx="1100">
                  <c:v>41346</c:v>
                </c:pt>
                <c:pt idx="1101">
                  <c:v>41345</c:v>
                </c:pt>
                <c:pt idx="1102">
                  <c:v>41344</c:v>
                </c:pt>
                <c:pt idx="1103">
                  <c:v>41341</c:v>
                </c:pt>
                <c:pt idx="1104">
                  <c:v>41340</c:v>
                </c:pt>
                <c:pt idx="1105">
                  <c:v>41339</c:v>
                </c:pt>
                <c:pt idx="1106">
                  <c:v>41338</c:v>
                </c:pt>
                <c:pt idx="1107">
                  <c:v>41337</c:v>
                </c:pt>
                <c:pt idx="1108">
                  <c:v>41334</c:v>
                </c:pt>
                <c:pt idx="1109">
                  <c:v>41333</c:v>
                </c:pt>
                <c:pt idx="1110">
                  <c:v>41332</c:v>
                </c:pt>
                <c:pt idx="1111">
                  <c:v>41331</c:v>
                </c:pt>
                <c:pt idx="1112">
                  <c:v>41330</c:v>
                </c:pt>
                <c:pt idx="1113">
                  <c:v>41327</c:v>
                </c:pt>
                <c:pt idx="1114">
                  <c:v>41326</c:v>
                </c:pt>
                <c:pt idx="1115">
                  <c:v>41325</c:v>
                </c:pt>
                <c:pt idx="1116">
                  <c:v>41324</c:v>
                </c:pt>
                <c:pt idx="1117">
                  <c:v>41323</c:v>
                </c:pt>
                <c:pt idx="1118">
                  <c:v>41320</c:v>
                </c:pt>
                <c:pt idx="1119">
                  <c:v>41319</c:v>
                </c:pt>
                <c:pt idx="1120">
                  <c:v>41318</c:v>
                </c:pt>
                <c:pt idx="1121">
                  <c:v>41317</c:v>
                </c:pt>
                <c:pt idx="1122">
                  <c:v>41316</c:v>
                </c:pt>
                <c:pt idx="1123">
                  <c:v>41313</c:v>
                </c:pt>
                <c:pt idx="1124">
                  <c:v>41312</c:v>
                </c:pt>
                <c:pt idx="1125">
                  <c:v>41311</c:v>
                </c:pt>
                <c:pt idx="1126">
                  <c:v>41310</c:v>
                </c:pt>
                <c:pt idx="1127">
                  <c:v>41309</c:v>
                </c:pt>
                <c:pt idx="1128">
                  <c:v>41306</c:v>
                </c:pt>
                <c:pt idx="1129">
                  <c:v>41305</c:v>
                </c:pt>
                <c:pt idx="1130">
                  <c:v>41304</c:v>
                </c:pt>
                <c:pt idx="1131">
                  <c:v>41303</c:v>
                </c:pt>
                <c:pt idx="1132">
                  <c:v>41302</c:v>
                </c:pt>
                <c:pt idx="1133">
                  <c:v>41299</c:v>
                </c:pt>
                <c:pt idx="1134">
                  <c:v>41298</c:v>
                </c:pt>
                <c:pt idx="1135">
                  <c:v>41297</c:v>
                </c:pt>
                <c:pt idx="1136">
                  <c:v>41296</c:v>
                </c:pt>
                <c:pt idx="1137">
                  <c:v>41295</c:v>
                </c:pt>
                <c:pt idx="1138">
                  <c:v>41292</c:v>
                </c:pt>
                <c:pt idx="1139">
                  <c:v>41291</c:v>
                </c:pt>
                <c:pt idx="1140">
                  <c:v>41290</c:v>
                </c:pt>
                <c:pt idx="1141">
                  <c:v>41289</c:v>
                </c:pt>
                <c:pt idx="1142">
                  <c:v>41288</c:v>
                </c:pt>
                <c:pt idx="1143">
                  <c:v>41285</c:v>
                </c:pt>
                <c:pt idx="1144">
                  <c:v>41284</c:v>
                </c:pt>
                <c:pt idx="1145">
                  <c:v>41283</c:v>
                </c:pt>
                <c:pt idx="1146">
                  <c:v>41282</c:v>
                </c:pt>
                <c:pt idx="1147">
                  <c:v>41281</c:v>
                </c:pt>
                <c:pt idx="1148">
                  <c:v>41278</c:v>
                </c:pt>
                <c:pt idx="1149">
                  <c:v>41277</c:v>
                </c:pt>
                <c:pt idx="1150">
                  <c:v>41276</c:v>
                </c:pt>
                <c:pt idx="1151">
                  <c:v>41274</c:v>
                </c:pt>
                <c:pt idx="1152">
                  <c:v>41271</c:v>
                </c:pt>
                <c:pt idx="1153">
                  <c:v>41270</c:v>
                </c:pt>
                <c:pt idx="1154">
                  <c:v>41269</c:v>
                </c:pt>
                <c:pt idx="1155">
                  <c:v>41268</c:v>
                </c:pt>
                <c:pt idx="1156">
                  <c:v>41267</c:v>
                </c:pt>
                <c:pt idx="1157">
                  <c:v>41264</c:v>
                </c:pt>
                <c:pt idx="1158">
                  <c:v>41263</c:v>
                </c:pt>
                <c:pt idx="1159">
                  <c:v>41262</c:v>
                </c:pt>
                <c:pt idx="1160">
                  <c:v>41261</c:v>
                </c:pt>
                <c:pt idx="1161">
                  <c:v>41260</c:v>
                </c:pt>
                <c:pt idx="1162">
                  <c:v>41257</c:v>
                </c:pt>
                <c:pt idx="1163">
                  <c:v>41256</c:v>
                </c:pt>
                <c:pt idx="1164">
                  <c:v>41255</c:v>
                </c:pt>
                <c:pt idx="1165">
                  <c:v>41254</c:v>
                </c:pt>
                <c:pt idx="1166">
                  <c:v>41253</c:v>
                </c:pt>
                <c:pt idx="1167">
                  <c:v>41250</c:v>
                </c:pt>
                <c:pt idx="1168">
                  <c:v>41249</c:v>
                </c:pt>
                <c:pt idx="1169">
                  <c:v>41248</c:v>
                </c:pt>
                <c:pt idx="1170">
                  <c:v>41247</c:v>
                </c:pt>
                <c:pt idx="1171">
                  <c:v>41246</c:v>
                </c:pt>
                <c:pt idx="1172">
                  <c:v>41243</c:v>
                </c:pt>
                <c:pt idx="1173">
                  <c:v>41242</c:v>
                </c:pt>
                <c:pt idx="1174">
                  <c:v>41241</c:v>
                </c:pt>
                <c:pt idx="1175">
                  <c:v>41240</c:v>
                </c:pt>
                <c:pt idx="1176">
                  <c:v>41239</c:v>
                </c:pt>
                <c:pt idx="1177">
                  <c:v>41236</c:v>
                </c:pt>
                <c:pt idx="1178">
                  <c:v>41235</c:v>
                </c:pt>
                <c:pt idx="1179">
                  <c:v>41234</c:v>
                </c:pt>
                <c:pt idx="1180">
                  <c:v>41233</c:v>
                </c:pt>
                <c:pt idx="1181">
                  <c:v>41232</c:v>
                </c:pt>
                <c:pt idx="1182">
                  <c:v>41229</c:v>
                </c:pt>
                <c:pt idx="1183">
                  <c:v>41228</c:v>
                </c:pt>
              </c:numCache>
            </c:numRef>
          </c:cat>
          <c:val>
            <c:numRef>
              <c:f>Лист1!$E$2:$E$1185</c:f>
              <c:numCache>
                <c:formatCode>#,##0.000</c:formatCode>
                <c:ptCount val="1184"/>
                <c:pt idx="0">
                  <c:v>326</c:v>
                </c:pt>
                <c:pt idx="1">
                  <c:v>321.5</c:v>
                </c:pt>
                <c:pt idx="2">
                  <c:v>328</c:v>
                </c:pt>
                <c:pt idx="3">
                  <c:v>321.5</c:v>
                </c:pt>
                <c:pt idx="4">
                  <c:v>324.5</c:v>
                </c:pt>
                <c:pt idx="6">
                  <c:v>324.5</c:v>
                </c:pt>
                <c:pt idx="7">
                  <c:v>329</c:v>
                </c:pt>
                <c:pt idx="8">
                  <c:v>341.5</c:v>
                </c:pt>
                <c:pt idx="9">
                  <c:v>336</c:v>
                </c:pt>
                <c:pt idx="10">
                  <c:v>336</c:v>
                </c:pt>
                <c:pt idx="11">
                  <c:v>330</c:v>
                </c:pt>
                <c:pt idx="12">
                  <c:v>330</c:v>
                </c:pt>
                <c:pt idx="13">
                  <c:v>333.5</c:v>
                </c:pt>
                <c:pt idx="14">
                  <c:v>339</c:v>
                </c:pt>
                <c:pt idx="15">
                  <c:v>328</c:v>
                </c:pt>
                <c:pt idx="16">
                  <c:v>315</c:v>
                </c:pt>
                <c:pt idx="17">
                  <c:v>328</c:v>
                </c:pt>
                <c:pt idx="18">
                  <c:v>312</c:v>
                </c:pt>
                <c:pt idx="19">
                  <c:v>302.5</c:v>
                </c:pt>
                <c:pt idx="20">
                  <c:v>306</c:v>
                </c:pt>
                <c:pt idx="21">
                  <c:v>310</c:v>
                </c:pt>
                <c:pt idx="22">
                  <c:v>306</c:v>
                </c:pt>
                <c:pt idx="23">
                  <c:v>317</c:v>
                </c:pt>
                <c:pt idx="24">
                  <c:v>318</c:v>
                </c:pt>
                <c:pt idx="25">
                  <c:v>317</c:v>
                </c:pt>
                <c:pt idx="26">
                  <c:v>322.5</c:v>
                </c:pt>
                <c:pt idx="27">
                  <c:v>319</c:v>
                </c:pt>
                <c:pt idx="28">
                  <c:v>324.5</c:v>
                </c:pt>
                <c:pt idx="29">
                  <c:v>316.5</c:v>
                </c:pt>
                <c:pt idx="30">
                  <c:v>319</c:v>
                </c:pt>
                <c:pt idx="31">
                  <c:v>324.5</c:v>
                </c:pt>
                <c:pt idx="32">
                  <c:v>330</c:v>
                </c:pt>
                <c:pt idx="33">
                  <c:v>336</c:v>
                </c:pt>
                <c:pt idx="34">
                  <c:v>351.5</c:v>
                </c:pt>
                <c:pt idx="35">
                  <c:v>349</c:v>
                </c:pt>
                <c:pt idx="37">
                  <c:v>344.5</c:v>
                </c:pt>
                <c:pt idx="38">
                  <c:v>344.5</c:v>
                </c:pt>
                <c:pt idx="39">
                  <c:v>356</c:v>
                </c:pt>
                <c:pt idx="40">
                  <c:v>351</c:v>
                </c:pt>
                <c:pt idx="41">
                  <c:v>339</c:v>
                </c:pt>
                <c:pt idx="42">
                  <c:v>338</c:v>
                </c:pt>
                <c:pt idx="43">
                  <c:v>328</c:v>
                </c:pt>
                <c:pt idx="44">
                  <c:v>324.5</c:v>
                </c:pt>
                <c:pt idx="45">
                  <c:v>319</c:v>
                </c:pt>
                <c:pt idx="46">
                  <c:v>324.5</c:v>
                </c:pt>
                <c:pt idx="47">
                  <c:v>322.5</c:v>
                </c:pt>
                <c:pt idx="48">
                  <c:v>319</c:v>
                </c:pt>
                <c:pt idx="49">
                  <c:v>317</c:v>
                </c:pt>
                <c:pt idx="50">
                  <c:v>309</c:v>
                </c:pt>
                <c:pt idx="51">
                  <c:v>309</c:v>
                </c:pt>
                <c:pt idx="52">
                  <c:v>310</c:v>
                </c:pt>
                <c:pt idx="53">
                  <c:v>313.5</c:v>
                </c:pt>
                <c:pt idx="54">
                  <c:v>319</c:v>
                </c:pt>
                <c:pt idx="55">
                  <c:v>323.5</c:v>
                </c:pt>
                <c:pt idx="56">
                  <c:v>329</c:v>
                </c:pt>
                <c:pt idx="57">
                  <c:v>327</c:v>
                </c:pt>
                <c:pt idx="58">
                  <c:v>319</c:v>
                </c:pt>
                <c:pt idx="59">
                  <c:v>316</c:v>
                </c:pt>
                <c:pt idx="60">
                  <c:v>333</c:v>
                </c:pt>
                <c:pt idx="61">
                  <c:v>321.5</c:v>
                </c:pt>
                <c:pt idx="62">
                  <c:v>322.5</c:v>
                </c:pt>
                <c:pt idx="63">
                  <c:v>336</c:v>
                </c:pt>
                <c:pt idx="64">
                  <c:v>339</c:v>
                </c:pt>
                <c:pt idx="65">
                  <c:v>339</c:v>
                </c:pt>
                <c:pt idx="66">
                  <c:v>339</c:v>
                </c:pt>
                <c:pt idx="67">
                  <c:v>343</c:v>
                </c:pt>
                <c:pt idx="68">
                  <c:v>343.5</c:v>
                </c:pt>
                <c:pt idx="69">
                  <c:v>344.5</c:v>
                </c:pt>
                <c:pt idx="70">
                  <c:v>350</c:v>
                </c:pt>
                <c:pt idx="71">
                  <c:v>347</c:v>
                </c:pt>
                <c:pt idx="72">
                  <c:v>348</c:v>
                </c:pt>
                <c:pt idx="73">
                  <c:v>352.5</c:v>
                </c:pt>
                <c:pt idx="74">
                  <c:v>358</c:v>
                </c:pt>
                <c:pt idx="76">
                  <c:v>346</c:v>
                </c:pt>
                <c:pt idx="77">
                  <c:v>351.5</c:v>
                </c:pt>
                <c:pt idx="78">
                  <c:v>350</c:v>
                </c:pt>
                <c:pt idx="79">
                  <c:v>352.5</c:v>
                </c:pt>
                <c:pt idx="80">
                  <c:v>350</c:v>
                </c:pt>
                <c:pt idx="81">
                  <c:v>359</c:v>
                </c:pt>
                <c:pt idx="82">
                  <c:v>349.5</c:v>
                </c:pt>
                <c:pt idx="83">
                  <c:v>333.5</c:v>
                </c:pt>
                <c:pt idx="84">
                  <c:v>333.5</c:v>
                </c:pt>
                <c:pt idx="85">
                  <c:v>339</c:v>
                </c:pt>
                <c:pt idx="86">
                  <c:v>347</c:v>
                </c:pt>
                <c:pt idx="87">
                  <c:v>341.5</c:v>
                </c:pt>
                <c:pt idx="88">
                  <c:v>347</c:v>
                </c:pt>
                <c:pt idx="89">
                  <c:v>344.5</c:v>
                </c:pt>
                <c:pt idx="90">
                  <c:v>341.5</c:v>
                </c:pt>
                <c:pt idx="91">
                  <c:v>341.5</c:v>
                </c:pt>
                <c:pt idx="92">
                  <c:v>356</c:v>
                </c:pt>
                <c:pt idx="93">
                  <c:v>350</c:v>
                </c:pt>
                <c:pt idx="94">
                  <c:v>358</c:v>
                </c:pt>
                <c:pt idx="95">
                  <c:v>354.5</c:v>
                </c:pt>
                <c:pt idx="96">
                  <c:v>358</c:v>
                </c:pt>
                <c:pt idx="97">
                  <c:v>356</c:v>
                </c:pt>
                <c:pt idx="98">
                  <c:v>358</c:v>
                </c:pt>
                <c:pt idx="99">
                  <c:v>363.5</c:v>
                </c:pt>
                <c:pt idx="101">
                  <c:v>367</c:v>
                </c:pt>
                <c:pt idx="102">
                  <c:v>369</c:v>
                </c:pt>
                <c:pt idx="103">
                  <c:v>363.5</c:v>
                </c:pt>
                <c:pt idx="104">
                  <c:v>363.5</c:v>
                </c:pt>
                <c:pt idx="105">
                  <c:v>369</c:v>
                </c:pt>
                <c:pt idx="106">
                  <c:v>369</c:v>
                </c:pt>
                <c:pt idx="107">
                  <c:v>372.5</c:v>
                </c:pt>
                <c:pt idx="108">
                  <c:v>363.5</c:v>
                </c:pt>
                <c:pt idx="109">
                  <c:v>361.5</c:v>
                </c:pt>
                <c:pt idx="110">
                  <c:v>367</c:v>
                </c:pt>
                <c:pt idx="111">
                  <c:v>369</c:v>
                </c:pt>
                <c:pt idx="112">
                  <c:v>363.5</c:v>
                </c:pt>
                <c:pt idx="113">
                  <c:v>350</c:v>
                </c:pt>
                <c:pt idx="115">
                  <c:v>341.5</c:v>
                </c:pt>
                <c:pt idx="116">
                  <c:v>341.5</c:v>
                </c:pt>
                <c:pt idx="117">
                  <c:v>352.5</c:v>
                </c:pt>
                <c:pt idx="118">
                  <c:v>356</c:v>
                </c:pt>
                <c:pt idx="119">
                  <c:v>340</c:v>
                </c:pt>
                <c:pt idx="120">
                  <c:v>333.5</c:v>
                </c:pt>
                <c:pt idx="121">
                  <c:v>330</c:v>
                </c:pt>
                <c:pt idx="122">
                  <c:v>333.5</c:v>
                </c:pt>
                <c:pt idx="123">
                  <c:v>333.5</c:v>
                </c:pt>
                <c:pt idx="124">
                  <c:v>330</c:v>
                </c:pt>
                <c:pt idx="125">
                  <c:v>324.5</c:v>
                </c:pt>
                <c:pt idx="126">
                  <c:v>329</c:v>
                </c:pt>
                <c:pt idx="127">
                  <c:v>330</c:v>
                </c:pt>
                <c:pt idx="128">
                  <c:v>328</c:v>
                </c:pt>
                <c:pt idx="129">
                  <c:v>328</c:v>
                </c:pt>
                <c:pt idx="130">
                  <c:v>324.5</c:v>
                </c:pt>
                <c:pt idx="131">
                  <c:v>328</c:v>
                </c:pt>
                <c:pt idx="132">
                  <c:v>317</c:v>
                </c:pt>
                <c:pt idx="133">
                  <c:v>289</c:v>
                </c:pt>
                <c:pt idx="134">
                  <c:v>292</c:v>
                </c:pt>
                <c:pt idx="137">
                  <c:v>287</c:v>
                </c:pt>
                <c:pt idx="138">
                  <c:v>289</c:v>
                </c:pt>
                <c:pt idx="139">
                  <c:v>292.5</c:v>
                </c:pt>
                <c:pt idx="140">
                  <c:v>282.5</c:v>
                </c:pt>
                <c:pt idx="141">
                  <c:v>280.5</c:v>
                </c:pt>
                <c:pt idx="142">
                  <c:v>272.5</c:v>
                </c:pt>
                <c:pt idx="143">
                  <c:v>278</c:v>
                </c:pt>
                <c:pt idx="144">
                  <c:v>267</c:v>
                </c:pt>
                <c:pt idx="145">
                  <c:v>272.5</c:v>
                </c:pt>
                <c:pt idx="146">
                  <c:v>281.5</c:v>
                </c:pt>
                <c:pt idx="147">
                  <c:v>286</c:v>
                </c:pt>
                <c:pt idx="148">
                  <c:v>280.5</c:v>
                </c:pt>
                <c:pt idx="149">
                  <c:v>280.5</c:v>
                </c:pt>
                <c:pt idx="150">
                  <c:v>275</c:v>
                </c:pt>
                <c:pt idx="151">
                  <c:v>278</c:v>
                </c:pt>
                <c:pt idx="152">
                  <c:v>275</c:v>
                </c:pt>
                <c:pt idx="153">
                  <c:v>286</c:v>
                </c:pt>
                <c:pt idx="154">
                  <c:v>297</c:v>
                </c:pt>
                <c:pt idx="155">
                  <c:v>292</c:v>
                </c:pt>
                <c:pt idx="156">
                  <c:v>296.5</c:v>
                </c:pt>
                <c:pt idx="157">
                  <c:v>302.5</c:v>
                </c:pt>
                <c:pt idx="158">
                  <c:v>302.5</c:v>
                </c:pt>
                <c:pt idx="159">
                  <c:v>302.5</c:v>
                </c:pt>
                <c:pt idx="160">
                  <c:v>301.5</c:v>
                </c:pt>
                <c:pt idx="161">
                  <c:v>306</c:v>
                </c:pt>
                <c:pt idx="162">
                  <c:v>313.5</c:v>
                </c:pt>
                <c:pt idx="163">
                  <c:v>308</c:v>
                </c:pt>
                <c:pt idx="164">
                  <c:v>297</c:v>
                </c:pt>
                <c:pt idx="165">
                  <c:v>297</c:v>
                </c:pt>
                <c:pt idx="166">
                  <c:v>302.5</c:v>
                </c:pt>
                <c:pt idx="167">
                  <c:v>308</c:v>
                </c:pt>
                <c:pt idx="168">
                  <c:v>302.5</c:v>
                </c:pt>
                <c:pt idx="169">
                  <c:v>311.5</c:v>
                </c:pt>
                <c:pt idx="170">
                  <c:v>308</c:v>
                </c:pt>
                <c:pt idx="171">
                  <c:v>311.5</c:v>
                </c:pt>
                <c:pt idx="172">
                  <c:v>303.5</c:v>
                </c:pt>
                <c:pt idx="173">
                  <c:v>299</c:v>
                </c:pt>
                <c:pt idx="174">
                  <c:v>294.5</c:v>
                </c:pt>
                <c:pt idx="175">
                  <c:v>289.5</c:v>
                </c:pt>
                <c:pt idx="176">
                  <c:v>288.5</c:v>
                </c:pt>
                <c:pt idx="177">
                  <c:v>270.5</c:v>
                </c:pt>
                <c:pt idx="178">
                  <c:v>266.5</c:v>
                </c:pt>
                <c:pt idx="179">
                  <c:v>275</c:v>
                </c:pt>
                <c:pt idx="180">
                  <c:v>276</c:v>
                </c:pt>
                <c:pt idx="181">
                  <c:v>281.5</c:v>
                </c:pt>
                <c:pt idx="182">
                  <c:v>280.5</c:v>
                </c:pt>
                <c:pt idx="183">
                  <c:v>286</c:v>
                </c:pt>
                <c:pt idx="184">
                  <c:v>281.5</c:v>
                </c:pt>
                <c:pt idx="185">
                  <c:v>278</c:v>
                </c:pt>
                <c:pt idx="186">
                  <c:v>283.5</c:v>
                </c:pt>
                <c:pt idx="187">
                  <c:v>278</c:v>
                </c:pt>
                <c:pt idx="188">
                  <c:v>283.5</c:v>
                </c:pt>
                <c:pt idx="189">
                  <c:v>286</c:v>
                </c:pt>
                <c:pt idx="190">
                  <c:v>283.5</c:v>
                </c:pt>
                <c:pt idx="191">
                  <c:v>294.5</c:v>
                </c:pt>
                <c:pt idx="192">
                  <c:v>275</c:v>
                </c:pt>
                <c:pt idx="193">
                  <c:v>256</c:v>
                </c:pt>
                <c:pt idx="195">
                  <c:v>257</c:v>
                </c:pt>
                <c:pt idx="196">
                  <c:v>256</c:v>
                </c:pt>
                <c:pt idx="197">
                  <c:v>261.5</c:v>
                </c:pt>
                <c:pt idx="198">
                  <c:v>263</c:v>
                </c:pt>
                <c:pt idx="199">
                  <c:v>268</c:v>
                </c:pt>
                <c:pt idx="200">
                  <c:v>270</c:v>
                </c:pt>
                <c:pt idx="201">
                  <c:v>280.5</c:v>
                </c:pt>
                <c:pt idx="202">
                  <c:v>269</c:v>
                </c:pt>
                <c:pt idx="203">
                  <c:v>286</c:v>
                </c:pt>
                <c:pt idx="204">
                  <c:v>275</c:v>
                </c:pt>
                <c:pt idx="205">
                  <c:v>284.5</c:v>
                </c:pt>
                <c:pt idx="206">
                  <c:v>286</c:v>
                </c:pt>
                <c:pt idx="207">
                  <c:v>278</c:v>
                </c:pt>
                <c:pt idx="208">
                  <c:v>278</c:v>
                </c:pt>
                <c:pt idx="209">
                  <c:v>266.5</c:v>
                </c:pt>
                <c:pt idx="210">
                  <c:v>261.5</c:v>
                </c:pt>
                <c:pt idx="211">
                  <c:v>258</c:v>
                </c:pt>
                <c:pt idx="212">
                  <c:v>252.5</c:v>
                </c:pt>
                <c:pt idx="213">
                  <c:v>247</c:v>
                </c:pt>
                <c:pt idx="214">
                  <c:v>252.5</c:v>
                </c:pt>
                <c:pt idx="215">
                  <c:v>241.5</c:v>
                </c:pt>
                <c:pt idx="216">
                  <c:v>245</c:v>
                </c:pt>
                <c:pt idx="217">
                  <c:v>241.5</c:v>
                </c:pt>
                <c:pt idx="218">
                  <c:v>236</c:v>
                </c:pt>
                <c:pt idx="219">
                  <c:v>239</c:v>
                </c:pt>
                <c:pt idx="220">
                  <c:v>247</c:v>
                </c:pt>
                <c:pt idx="221">
                  <c:v>245</c:v>
                </c:pt>
                <c:pt idx="222">
                  <c:v>249</c:v>
                </c:pt>
                <c:pt idx="223">
                  <c:v>257.5</c:v>
                </c:pt>
                <c:pt idx="224">
                  <c:v>258</c:v>
                </c:pt>
                <c:pt idx="225">
                  <c:v>263.5</c:v>
                </c:pt>
                <c:pt idx="226">
                  <c:v>267</c:v>
                </c:pt>
                <c:pt idx="227">
                  <c:v>267</c:v>
                </c:pt>
                <c:pt idx="228">
                  <c:v>269</c:v>
                </c:pt>
                <c:pt idx="229">
                  <c:v>267</c:v>
                </c:pt>
                <c:pt idx="230">
                  <c:v>267</c:v>
                </c:pt>
                <c:pt idx="231">
                  <c:v>278</c:v>
                </c:pt>
                <c:pt idx="232">
                  <c:v>267</c:v>
                </c:pt>
                <c:pt idx="233">
                  <c:v>286</c:v>
                </c:pt>
                <c:pt idx="234">
                  <c:v>275</c:v>
                </c:pt>
                <c:pt idx="235">
                  <c:v>272.5</c:v>
                </c:pt>
                <c:pt idx="236">
                  <c:v>267</c:v>
                </c:pt>
                <c:pt idx="237">
                  <c:v>262.5</c:v>
                </c:pt>
                <c:pt idx="238">
                  <c:v>273.5</c:v>
                </c:pt>
                <c:pt idx="240">
                  <c:v>286</c:v>
                </c:pt>
                <c:pt idx="241">
                  <c:v>280.5</c:v>
                </c:pt>
                <c:pt idx="242">
                  <c:v>275</c:v>
                </c:pt>
                <c:pt idx="243">
                  <c:v>260.5</c:v>
                </c:pt>
                <c:pt idx="244">
                  <c:v>255</c:v>
                </c:pt>
                <c:pt idx="245">
                  <c:v>258</c:v>
                </c:pt>
                <c:pt idx="246">
                  <c:v>277</c:v>
                </c:pt>
                <c:pt idx="247">
                  <c:v>267</c:v>
                </c:pt>
                <c:pt idx="248">
                  <c:v>278</c:v>
                </c:pt>
                <c:pt idx="249">
                  <c:v>269</c:v>
                </c:pt>
                <c:pt idx="250">
                  <c:v>263.5</c:v>
                </c:pt>
                <c:pt idx="251">
                  <c:v>252.5</c:v>
                </c:pt>
                <c:pt idx="252">
                  <c:v>263.5</c:v>
                </c:pt>
                <c:pt idx="253">
                  <c:v>269</c:v>
                </c:pt>
                <c:pt idx="254">
                  <c:v>268</c:v>
                </c:pt>
                <c:pt idx="255">
                  <c:v>269</c:v>
                </c:pt>
                <c:pt idx="256">
                  <c:v>275</c:v>
                </c:pt>
                <c:pt idx="257">
                  <c:v>277</c:v>
                </c:pt>
                <c:pt idx="258">
                  <c:v>272</c:v>
                </c:pt>
                <c:pt idx="259">
                  <c:v>269</c:v>
                </c:pt>
                <c:pt idx="260">
                  <c:v>256</c:v>
                </c:pt>
                <c:pt idx="261">
                  <c:v>256</c:v>
                </c:pt>
                <c:pt idx="262">
                  <c:v>257</c:v>
                </c:pt>
                <c:pt idx="263">
                  <c:v>260</c:v>
                </c:pt>
                <c:pt idx="265">
                  <c:v>252.5</c:v>
                </c:pt>
                <c:pt idx="266">
                  <c:v>252.5</c:v>
                </c:pt>
                <c:pt idx="267">
                  <c:v>263.5</c:v>
                </c:pt>
                <c:pt idx="268">
                  <c:v>260</c:v>
                </c:pt>
                <c:pt idx="269">
                  <c:v>258</c:v>
                </c:pt>
                <c:pt idx="270">
                  <c:v>258</c:v>
                </c:pt>
                <c:pt idx="271">
                  <c:v>263.5</c:v>
                </c:pt>
                <c:pt idx="272">
                  <c:v>263.5</c:v>
                </c:pt>
                <c:pt idx="273">
                  <c:v>256</c:v>
                </c:pt>
                <c:pt idx="274">
                  <c:v>267</c:v>
                </c:pt>
                <c:pt idx="275">
                  <c:v>247</c:v>
                </c:pt>
                <c:pt idx="276">
                  <c:v>250.5</c:v>
                </c:pt>
                <c:pt idx="277">
                  <c:v>241.5</c:v>
                </c:pt>
                <c:pt idx="278">
                  <c:v>230.5</c:v>
                </c:pt>
                <c:pt idx="279">
                  <c:v>222.5</c:v>
                </c:pt>
                <c:pt idx="280">
                  <c:v>230.5</c:v>
                </c:pt>
                <c:pt idx="281">
                  <c:v>222</c:v>
                </c:pt>
                <c:pt idx="282">
                  <c:v>225</c:v>
                </c:pt>
                <c:pt idx="283">
                  <c:v>219</c:v>
                </c:pt>
                <c:pt idx="284">
                  <c:v>222.5</c:v>
                </c:pt>
                <c:pt idx="285">
                  <c:v>230.5</c:v>
                </c:pt>
                <c:pt idx="286">
                  <c:v>228</c:v>
                </c:pt>
                <c:pt idx="287">
                  <c:v>219</c:v>
                </c:pt>
                <c:pt idx="288">
                  <c:v>217</c:v>
                </c:pt>
                <c:pt idx="289">
                  <c:v>208</c:v>
                </c:pt>
                <c:pt idx="290">
                  <c:v>205</c:v>
                </c:pt>
                <c:pt idx="291">
                  <c:v>208</c:v>
                </c:pt>
                <c:pt idx="292">
                  <c:v>214.5</c:v>
                </c:pt>
                <c:pt idx="293">
                  <c:v>213.5</c:v>
                </c:pt>
                <c:pt idx="294">
                  <c:v>206</c:v>
                </c:pt>
                <c:pt idx="295">
                  <c:v>208</c:v>
                </c:pt>
                <c:pt idx="296">
                  <c:v>213.5</c:v>
                </c:pt>
                <c:pt idx="297">
                  <c:v>215</c:v>
                </c:pt>
                <c:pt idx="298">
                  <c:v>211.5</c:v>
                </c:pt>
                <c:pt idx="299">
                  <c:v>202.5</c:v>
                </c:pt>
                <c:pt idx="300">
                  <c:v>202.5</c:v>
                </c:pt>
                <c:pt idx="301">
                  <c:v>186</c:v>
                </c:pt>
                <c:pt idx="302">
                  <c:v>191.5</c:v>
                </c:pt>
                <c:pt idx="303">
                  <c:v>178</c:v>
                </c:pt>
                <c:pt idx="304">
                  <c:v>180.5</c:v>
                </c:pt>
                <c:pt idx="305">
                  <c:v>175</c:v>
                </c:pt>
                <c:pt idx="306">
                  <c:v>186</c:v>
                </c:pt>
                <c:pt idx="307">
                  <c:v>188</c:v>
                </c:pt>
                <c:pt idx="308">
                  <c:v>186</c:v>
                </c:pt>
                <c:pt idx="309">
                  <c:v>191.5</c:v>
                </c:pt>
                <c:pt idx="311">
                  <c:v>186</c:v>
                </c:pt>
                <c:pt idx="312">
                  <c:v>180.5</c:v>
                </c:pt>
                <c:pt idx="313">
                  <c:v>197</c:v>
                </c:pt>
                <c:pt idx="314">
                  <c:v>203</c:v>
                </c:pt>
                <c:pt idx="315">
                  <c:v>197</c:v>
                </c:pt>
                <c:pt idx="316">
                  <c:v>195</c:v>
                </c:pt>
                <c:pt idx="317">
                  <c:v>182.5</c:v>
                </c:pt>
                <c:pt idx="318">
                  <c:v>172.5</c:v>
                </c:pt>
                <c:pt idx="319">
                  <c:v>179</c:v>
                </c:pt>
                <c:pt idx="320">
                  <c:v>191.5</c:v>
                </c:pt>
                <c:pt idx="321">
                  <c:v>186</c:v>
                </c:pt>
                <c:pt idx="322">
                  <c:v>191.5</c:v>
                </c:pt>
                <c:pt idx="323">
                  <c:v>186</c:v>
                </c:pt>
                <c:pt idx="324">
                  <c:v>186</c:v>
                </c:pt>
                <c:pt idx="325">
                  <c:v>172.5</c:v>
                </c:pt>
                <c:pt idx="326">
                  <c:v>166</c:v>
                </c:pt>
                <c:pt idx="327">
                  <c:v>169.5</c:v>
                </c:pt>
                <c:pt idx="328">
                  <c:v>175</c:v>
                </c:pt>
                <c:pt idx="329">
                  <c:v>172.5</c:v>
                </c:pt>
                <c:pt idx="330">
                  <c:v>177.5</c:v>
                </c:pt>
                <c:pt idx="331">
                  <c:v>159.5</c:v>
                </c:pt>
                <c:pt idx="332">
                  <c:v>159.5</c:v>
                </c:pt>
                <c:pt idx="333">
                  <c:v>167.5</c:v>
                </c:pt>
                <c:pt idx="334">
                  <c:v>175</c:v>
                </c:pt>
                <c:pt idx="336">
                  <c:v>155.5</c:v>
                </c:pt>
                <c:pt idx="337">
                  <c:v>165</c:v>
                </c:pt>
                <c:pt idx="338">
                  <c:v>168.5</c:v>
                </c:pt>
                <c:pt idx="339">
                  <c:v>164</c:v>
                </c:pt>
                <c:pt idx="341">
                  <c:v>164</c:v>
                </c:pt>
                <c:pt idx="342">
                  <c:v>152.5</c:v>
                </c:pt>
                <c:pt idx="343">
                  <c:v>169.5</c:v>
                </c:pt>
                <c:pt idx="344">
                  <c:v>152.5</c:v>
                </c:pt>
                <c:pt idx="345">
                  <c:v>169.5</c:v>
                </c:pt>
                <c:pt idx="346">
                  <c:v>171</c:v>
                </c:pt>
                <c:pt idx="347">
                  <c:v>180.5</c:v>
                </c:pt>
                <c:pt idx="348">
                  <c:v>164.5</c:v>
                </c:pt>
                <c:pt idx="349">
                  <c:v>152.5</c:v>
                </c:pt>
                <c:pt idx="350">
                  <c:v>175</c:v>
                </c:pt>
                <c:pt idx="351">
                  <c:v>186</c:v>
                </c:pt>
                <c:pt idx="352">
                  <c:v>177.5</c:v>
                </c:pt>
                <c:pt idx="353">
                  <c:v>157.5</c:v>
                </c:pt>
                <c:pt idx="354">
                  <c:v>161.5</c:v>
                </c:pt>
                <c:pt idx="355">
                  <c:v>145.5</c:v>
                </c:pt>
                <c:pt idx="356">
                  <c:v>151</c:v>
                </c:pt>
                <c:pt idx="357">
                  <c:v>146.5</c:v>
                </c:pt>
                <c:pt idx="358">
                  <c:v>141.5</c:v>
                </c:pt>
                <c:pt idx="359">
                  <c:v>141.5</c:v>
                </c:pt>
                <c:pt idx="361">
                  <c:v>136</c:v>
                </c:pt>
                <c:pt idx="362">
                  <c:v>147</c:v>
                </c:pt>
                <c:pt idx="363">
                  <c:v>141.5</c:v>
                </c:pt>
                <c:pt idx="364">
                  <c:v>141.5</c:v>
                </c:pt>
                <c:pt idx="365">
                  <c:v>146.5</c:v>
                </c:pt>
                <c:pt idx="366">
                  <c:v>147</c:v>
                </c:pt>
                <c:pt idx="367">
                  <c:v>152.5</c:v>
                </c:pt>
                <c:pt idx="368">
                  <c:v>159</c:v>
                </c:pt>
                <c:pt idx="369">
                  <c:v>167.5</c:v>
                </c:pt>
                <c:pt idx="370">
                  <c:v>182.5</c:v>
                </c:pt>
                <c:pt idx="371">
                  <c:v>186</c:v>
                </c:pt>
                <c:pt idx="372">
                  <c:v>181.5</c:v>
                </c:pt>
                <c:pt idx="373">
                  <c:v>189</c:v>
                </c:pt>
                <c:pt idx="374">
                  <c:v>180.5</c:v>
                </c:pt>
                <c:pt idx="376">
                  <c:v>188</c:v>
                </c:pt>
                <c:pt idx="377">
                  <c:v>187.5</c:v>
                </c:pt>
                <c:pt idx="378">
                  <c:v>172</c:v>
                </c:pt>
                <c:pt idx="379">
                  <c:v>175</c:v>
                </c:pt>
                <c:pt idx="380">
                  <c:v>178</c:v>
                </c:pt>
                <c:pt idx="381">
                  <c:v>180.5</c:v>
                </c:pt>
                <c:pt idx="382">
                  <c:v>182.5</c:v>
                </c:pt>
                <c:pt idx="383">
                  <c:v>190</c:v>
                </c:pt>
                <c:pt idx="384">
                  <c:v>189</c:v>
                </c:pt>
                <c:pt idx="385">
                  <c:v>196</c:v>
                </c:pt>
                <c:pt idx="386">
                  <c:v>197</c:v>
                </c:pt>
                <c:pt idx="387">
                  <c:v>195.5</c:v>
                </c:pt>
                <c:pt idx="388">
                  <c:v>224.5</c:v>
                </c:pt>
                <c:pt idx="389">
                  <c:v>224.5</c:v>
                </c:pt>
                <c:pt idx="390">
                  <c:v>237.5</c:v>
                </c:pt>
                <c:pt idx="391">
                  <c:v>272</c:v>
                </c:pt>
                <c:pt idx="392">
                  <c:v>269</c:v>
                </c:pt>
                <c:pt idx="393">
                  <c:v>253.5</c:v>
                </c:pt>
                <c:pt idx="394">
                  <c:v>255.5</c:v>
                </c:pt>
                <c:pt idx="397">
                  <c:v>255.5</c:v>
                </c:pt>
                <c:pt idx="398">
                  <c:v>253.5</c:v>
                </c:pt>
                <c:pt idx="399">
                  <c:v>253.5</c:v>
                </c:pt>
                <c:pt idx="400">
                  <c:v>259</c:v>
                </c:pt>
                <c:pt idx="401">
                  <c:v>246.5</c:v>
                </c:pt>
                <c:pt idx="402">
                  <c:v>242.5</c:v>
                </c:pt>
                <c:pt idx="403">
                  <c:v>258.5</c:v>
                </c:pt>
                <c:pt idx="404">
                  <c:v>262.5</c:v>
                </c:pt>
                <c:pt idx="405">
                  <c:v>262.5</c:v>
                </c:pt>
                <c:pt idx="406">
                  <c:v>266</c:v>
                </c:pt>
                <c:pt idx="407">
                  <c:v>275.5</c:v>
                </c:pt>
                <c:pt idx="408">
                  <c:v>287.5</c:v>
                </c:pt>
                <c:pt idx="409">
                  <c:v>285</c:v>
                </c:pt>
                <c:pt idx="410">
                  <c:v>286.5</c:v>
                </c:pt>
                <c:pt idx="411">
                  <c:v>290</c:v>
                </c:pt>
                <c:pt idx="412">
                  <c:v>292</c:v>
                </c:pt>
                <c:pt idx="413">
                  <c:v>297</c:v>
                </c:pt>
                <c:pt idx="414">
                  <c:v>287.5</c:v>
                </c:pt>
                <c:pt idx="415">
                  <c:v>284</c:v>
                </c:pt>
                <c:pt idx="416">
                  <c:v>287.5</c:v>
                </c:pt>
                <c:pt idx="417">
                  <c:v>284</c:v>
                </c:pt>
                <c:pt idx="418">
                  <c:v>275.5</c:v>
                </c:pt>
                <c:pt idx="419">
                  <c:v>275.5</c:v>
                </c:pt>
                <c:pt idx="420">
                  <c:v>275.5</c:v>
                </c:pt>
                <c:pt idx="421">
                  <c:v>277</c:v>
                </c:pt>
                <c:pt idx="422">
                  <c:v>279</c:v>
                </c:pt>
                <c:pt idx="423">
                  <c:v>277</c:v>
                </c:pt>
                <c:pt idx="424">
                  <c:v>283</c:v>
                </c:pt>
                <c:pt idx="425">
                  <c:v>284.5</c:v>
                </c:pt>
                <c:pt idx="426">
                  <c:v>284</c:v>
                </c:pt>
                <c:pt idx="427">
                  <c:v>287.5</c:v>
                </c:pt>
                <c:pt idx="428">
                  <c:v>303</c:v>
                </c:pt>
                <c:pt idx="429">
                  <c:v>303</c:v>
                </c:pt>
                <c:pt idx="430">
                  <c:v>309.5</c:v>
                </c:pt>
                <c:pt idx="431">
                  <c:v>303</c:v>
                </c:pt>
                <c:pt idx="432">
                  <c:v>300.5</c:v>
                </c:pt>
                <c:pt idx="433">
                  <c:v>300.5</c:v>
                </c:pt>
                <c:pt idx="434">
                  <c:v>297</c:v>
                </c:pt>
                <c:pt idx="435">
                  <c:v>286</c:v>
                </c:pt>
                <c:pt idx="436">
                  <c:v>288</c:v>
                </c:pt>
                <c:pt idx="437">
                  <c:v>279</c:v>
                </c:pt>
                <c:pt idx="438">
                  <c:v>276</c:v>
                </c:pt>
                <c:pt idx="439">
                  <c:v>277</c:v>
                </c:pt>
                <c:pt idx="440">
                  <c:v>278.5</c:v>
                </c:pt>
                <c:pt idx="441">
                  <c:v>276.5</c:v>
                </c:pt>
                <c:pt idx="442">
                  <c:v>283</c:v>
                </c:pt>
                <c:pt idx="443">
                  <c:v>286.5</c:v>
                </c:pt>
                <c:pt idx="444">
                  <c:v>282.5</c:v>
                </c:pt>
                <c:pt idx="445">
                  <c:v>277.5</c:v>
                </c:pt>
                <c:pt idx="446">
                  <c:v>278.5</c:v>
                </c:pt>
                <c:pt idx="447">
                  <c:v>289</c:v>
                </c:pt>
                <c:pt idx="448">
                  <c:v>286</c:v>
                </c:pt>
                <c:pt idx="449">
                  <c:v>277.5</c:v>
                </c:pt>
                <c:pt idx="450">
                  <c:v>286</c:v>
                </c:pt>
                <c:pt idx="451">
                  <c:v>295</c:v>
                </c:pt>
                <c:pt idx="452">
                  <c:v>297.5</c:v>
                </c:pt>
                <c:pt idx="453">
                  <c:v>312</c:v>
                </c:pt>
                <c:pt idx="455">
                  <c:v>314.5</c:v>
                </c:pt>
                <c:pt idx="456">
                  <c:v>314</c:v>
                </c:pt>
                <c:pt idx="457">
                  <c:v>300</c:v>
                </c:pt>
                <c:pt idx="458">
                  <c:v>317.5</c:v>
                </c:pt>
                <c:pt idx="459">
                  <c:v>330.5</c:v>
                </c:pt>
                <c:pt idx="460">
                  <c:v>309</c:v>
                </c:pt>
                <c:pt idx="461">
                  <c:v>270</c:v>
                </c:pt>
                <c:pt idx="462">
                  <c:v>252.5</c:v>
                </c:pt>
                <c:pt idx="463">
                  <c:v>257.5</c:v>
                </c:pt>
                <c:pt idx="464">
                  <c:v>262.5</c:v>
                </c:pt>
                <c:pt idx="465">
                  <c:v>275.5</c:v>
                </c:pt>
                <c:pt idx="466">
                  <c:v>287</c:v>
                </c:pt>
                <c:pt idx="467">
                  <c:v>288</c:v>
                </c:pt>
                <c:pt idx="468">
                  <c:v>301</c:v>
                </c:pt>
                <c:pt idx="469">
                  <c:v>301</c:v>
                </c:pt>
                <c:pt idx="470">
                  <c:v>301</c:v>
                </c:pt>
                <c:pt idx="471">
                  <c:v>307.5</c:v>
                </c:pt>
                <c:pt idx="472">
                  <c:v>307.5</c:v>
                </c:pt>
                <c:pt idx="473">
                  <c:v>297.5</c:v>
                </c:pt>
                <c:pt idx="474">
                  <c:v>317.5</c:v>
                </c:pt>
                <c:pt idx="475">
                  <c:v>303.5</c:v>
                </c:pt>
                <c:pt idx="476">
                  <c:v>302.5</c:v>
                </c:pt>
                <c:pt idx="477">
                  <c:v>312.5</c:v>
                </c:pt>
                <c:pt idx="478">
                  <c:v>308</c:v>
                </c:pt>
                <c:pt idx="479">
                  <c:v>310</c:v>
                </c:pt>
                <c:pt idx="480">
                  <c:v>320</c:v>
                </c:pt>
                <c:pt idx="481">
                  <c:v>328</c:v>
                </c:pt>
                <c:pt idx="482">
                  <c:v>331.5</c:v>
                </c:pt>
                <c:pt idx="483">
                  <c:v>326</c:v>
                </c:pt>
                <c:pt idx="484">
                  <c:v>322.5</c:v>
                </c:pt>
                <c:pt idx="485">
                  <c:v>332.5</c:v>
                </c:pt>
                <c:pt idx="486">
                  <c:v>344</c:v>
                </c:pt>
                <c:pt idx="487">
                  <c:v>346.5</c:v>
                </c:pt>
                <c:pt idx="488">
                  <c:v>340.5</c:v>
                </c:pt>
                <c:pt idx="489">
                  <c:v>340.5</c:v>
                </c:pt>
                <c:pt idx="490">
                  <c:v>347</c:v>
                </c:pt>
                <c:pt idx="491">
                  <c:v>347</c:v>
                </c:pt>
                <c:pt idx="492">
                  <c:v>354</c:v>
                </c:pt>
                <c:pt idx="493">
                  <c:v>347.5</c:v>
                </c:pt>
                <c:pt idx="494">
                  <c:v>347.5</c:v>
                </c:pt>
                <c:pt idx="495">
                  <c:v>344.5</c:v>
                </c:pt>
                <c:pt idx="496">
                  <c:v>344.5</c:v>
                </c:pt>
                <c:pt idx="497">
                  <c:v>339.5</c:v>
                </c:pt>
                <c:pt idx="498">
                  <c:v>339.5</c:v>
                </c:pt>
                <c:pt idx="499">
                  <c:v>362.5</c:v>
                </c:pt>
                <c:pt idx="501">
                  <c:v>392.5</c:v>
                </c:pt>
                <c:pt idx="502">
                  <c:v>378</c:v>
                </c:pt>
                <c:pt idx="503">
                  <c:v>378.5</c:v>
                </c:pt>
                <c:pt idx="504">
                  <c:v>378.5</c:v>
                </c:pt>
                <c:pt idx="505">
                  <c:v>381.5</c:v>
                </c:pt>
                <c:pt idx="506">
                  <c:v>387.5</c:v>
                </c:pt>
                <c:pt idx="507">
                  <c:v>390.5</c:v>
                </c:pt>
                <c:pt idx="508">
                  <c:v>397.5</c:v>
                </c:pt>
                <c:pt idx="509">
                  <c:v>385.5</c:v>
                </c:pt>
                <c:pt idx="510">
                  <c:v>392.5</c:v>
                </c:pt>
                <c:pt idx="511">
                  <c:v>388</c:v>
                </c:pt>
                <c:pt idx="512">
                  <c:v>390.5</c:v>
                </c:pt>
                <c:pt idx="513">
                  <c:v>390.5</c:v>
                </c:pt>
                <c:pt idx="514">
                  <c:v>381.5</c:v>
                </c:pt>
                <c:pt idx="515">
                  <c:v>392</c:v>
                </c:pt>
                <c:pt idx="516">
                  <c:v>393</c:v>
                </c:pt>
                <c:pt idx="517">
                  <c:v>397</c:v>
                </c:pt>
                <c:pt idx="518">
                  <c:v>405</c:v>
                </c:pt>
                <c:pt idx="519">
                  <c:v>381</c:v>
                </c:pt>
                <c:pt idx="520">
                  <c:v>381</c:v>
                </c:pt>
                <c:pt idx="521">
                  <c:v>387.5</c:v>
                </c:pt>
                <c:pt idx="522">
                  <c:v>394.5</c:v>
                </c:pt>
                <c:pt idx="523">
                  <c:v>400</c:v>
                </c:pt>
                <c:pt idx="524">
                  <c:v>412</c:v>
                </c:pt>
                <c:pt idx="525">
                  <c:v>412</c:v>
                </c:pt>
                <c:pt idx="526">
                  <c:v>372.5</c:v>
                </c:pt>
                <c:pt idx="527">
                  <c:v>386.5</c:v>
                </c:pt>
                <c:pt idx="528">
                  <c:v>397.5</c:v>
                </c:pt>
                <c:pt idx="530">
                  <c:v>403.5</c:v>
                </c:pt>
                <c:pt idx="531">
                  <c:v>402.5</c:v>
                </c:pt>
                <c:pt idx="532">
                  <c:v>405.5</c:v>
                </c:pt>
                <c:pt idx="533">
                  <c:v>397.5</c:v>
                </c:pt>
                <c:pt idx="534">
                  <c:v>407.5</c:v>
                </c:pt>
                <c:pt idx="535">
                  <c:v>413.5</c:v>
                </c:pt>
                <c:pt idx="536">
                  <c:v>412.5</c:v>
                </c:pt>
                <c:pt idx="537">
                  <c:v>412.5</c:v>
                </c:pt>
                <c:pt idx="538">
                  <c:v>414</c:v>
                </c:pt>
                <c:pt idx="539">
                  <c:v>398.5</c:v>
                </c:pt>
                <c:pt idx="540">
                  <c:v>400.5</c:v>
                </c:pt>
                <c:pt idx="541">
                  <c:v>400.5</c:v>
                </c:pt>
                <c:pt idx="542">
                  <c:v>407</c:v>
                </c:pt>
                <c:pt idx="543">
                  <c:v>397</c:v>
                </c:pt>
                <c:pt idx="544">
                  <c:v>395.5</c:v>
                </c:pt>
                <c:pt idx="545">
                  <c:v>406.5</c:v>
                </c:pt>
                <c:pt idx="546">
                  <c:v>407.5</c:v>
                </c:pt>
                <c:pt idx="547">
                  <c:v>402.5</c:v>
                </c:pt>
                <c:pt idx="548">
                  <c:v>391.5</c:v>
                </c:pt>
                <c:pt idx="549">
                  <c:v>405.5</c:v>
                </c:pt>
                <c:pt idx="550">
                  <c:v>395</c:v>
                </c:pt>
                <c:pt idx="551">
                  <c:v>390</c:v>
                </c:pt>
                <c:pt idx="552">
                  <c:v>377</c:v>
                </c:pt>
                <c:pt idx="553">
                  <c:v>380</c:v>
                </c:pt>
                <c:pt idx="554">
                  <c:v>385</c:v>
                </c:pt>
                <c:pt idx="555">
                  <c:v>387.5</c:v>
                </c:pt>
                <c:pt idx="556">
                  <c:v>387.5</c:v>
                </c:pt>
                <c:pt idx="557">
                  <c:v>369.5</c:v>
                </c:pt>
                <c:pt idx="558">
                  <c:v>367.5</c:v>
                </c:pt>
                <c:pt idx="559">
                  <c:v>367.5</c:v>
                </c:pt>
                <c:pt idx="560">
                  <c:v>360.5</c:v>
                </c:pt>
                <c:pt idx="561">
                  <c:v>357.5</c:v>
                </c:pt>
                <c:pt idx="562">
                  <c:v>366</c:v>
                </c:pt>
                <c:pt idx="563">
                  <c:v>367.5</c:v>
                </c:pt>
                <c:pt idx="564">
                  <c:v>382</c:v>
                </c:pt>
                <c:pt idx="566">
                  <c:v>366</c:v>
                </c:pt>
                <c:pt idx="567">
                  <c:v>366</c:v>
                </c:pt>
                <c:pt idx="568">
                  <c:v>347.5</c:v>
                </c:pt>
                <c:pt idx="569">
                  <c:v>359.5</c:v>
                </c:pt>
                <c:pt idx="570">
                  <c:v>363.5</c:v>
                </c:pt>
                <c:pt idx="571">
                  <c:v>363</c:v>
                </c:pt>
                <c:pt idx="572">
                  <c:v>339.5</c:v>
                </c:pt>
                <c:pt idx="573">
                  <c:v>344.5</c:v>
                </c:pt>
                <c:pt idx="574">
                  <c:v>340.5</c:v>
                </c:pt>
                <c:pt idx="575">
                  <c:v>340.5</c:v>
                </c:pt>
                <c:pt idx="576">
                  <c:v>333</c:v>
                </c:pt>
                <c:pt idx="577">
                  <c:v>328</c:v>
                </c:pt>
                <c:pt idx="578">
                  <c:v>331</c:v>
                </c:pt>
                <c:pt idx="579">
                  <c:v>335</c:v>
                </c:pt>
                <c:pt idx="580">
                  <c:v>338.5</c:v>
                </c:pt>
                <c:pt idx="581">
                  <c:v>343.5</c:v>
                </c:pt>
                <c:pt idx="582">
                  <c:v>355</c:v>
                </c:pt>
                <c:pt idx="583">
                  <c:v>359.5</c:v>
                </c:pt>
                <c:pt idx="584">
                  <c:v>388</c:v>
                </c:pt>
                <c:pt idx="585">
                  <c:v>389</c:v>
                </c:pt>
                <c:pt idx="586">
                  <c:v>395</c:v>
                </c:pt>
                <c:pt idx="587">
                  <c:v>392.5</c:v>
                </c:pt>
                <c:pt idx="588">
                  <c:v>397.5</c:v>
                </c:pt>
                <c:pt idx="589">
                  <c:v>375</c:v>
                </c:pt>
                <c:pt idx="590">
                  <c:v>395</c:v>
                </c:pt>
                <c:pt idx="591">
                  <c:v>375.5</c:v>
                </c:pt>
                <c:pt idx="592">
                  <c:v>377.5</c:v>
                </c:pt>
                <c:pt idx="593">
                  <c:v>384.5</c:v>
                </c:pt>
                <c:pt idx="594">
                  <c:v>385</c:v>
                </c:pt>
                <c:pt idx="595">
                  <c:v>404.5</c:v>
                </c:pt>
                <c:pt idx="596">
                  <c:v>389.5</c:v>
                </c:pt>
                <c:pt idx="597">
                  <c:v>383</c:v>
                </c:pt>
                <c:pt idx="598">
                  <c:v>385</c:v>
                </c:pt>
                <c:pt idx="600">
                  <c:v>380</c:v>
                </c:pt>
                <c:pt idx="601">
                  <c:v>375</c:v>
                </c:pt>
                <c:pt idx="602">
                  <c:v>365</c:v>
                </c:pt>
                <c:pt idx="603">
                  <c:v>367.5</c:v>
                </c:pt>
                <c:pt idx="604">
                  <c:v>375</c:v>
                </c:pt>
                <c:pt idx="605">
                  <c:v>365</c:v>
                </c:pt>
                <c:pt idx="606">
                  <c:v>370</c:v>
                </c:pt>
                <c:pt idx="607">
                  <c:v>349.5</c:v>
                </c:pt>
                <c:pt idx="608">
                  <c:v>355</c:v>
                </c:pt>
                <c:pt idx="609">
                  <c:v>325</c:v>
                </c:pt>
                <c:pt idx="610">
                  <c:v>315</c:v>
                </c:pt>
                <c:pt idx="611">
                  <c:v>307.5</c:v>
                </c:pt>
                <c:pt idx="612">
                  <c:v>315</c:v>
                </c:pt>
                <c:pt idx="613">
                  <c:v>305</c:v>
                </c:pt>
                <c:pt idx="614">
                  <c:v>304</c:v>
                </c:pt>
                <c:pt idx="615">
                  <c:v>312.5</c:v>
                </c:pt>
                <c:pt idx="616">
                  <c:v>309</c:v>
                </c:pt>
                <c:pt idx="617">
                  <c:v>309</c:v>
                </c:pt>
                <c:pt idx="618">
                  <c:v>307.5</c:v>
                </c:pt>
                <c:pt idx="620">
                  <c:v>310</c:v>
                </c:pt>
                <c:pt idx="621">
                  <c:v>300</c:v>
                </c:pt>
                <c:pt idx="622">
                  <c:v>300</c:v>
                </c:pt>
                <c:pt idx="623">
                  <c:v>297.5</c:v>
                </c:pt>
                <c:pt idx="624">
                  <c:v>302</c:v>
                </c:pt>
                <c:pt idx="625">
                  <c:v>306.5</c:v>
                </c:pt>
                <c:pt idx="626">
                  <c:v>307.5</c:v>
                </c:pt>
                <c:pt idx="627">
                  <c:v>312.5</c:v>
                </c:pt>
                <c:pt idx="628">
                  <c:v>312.5</c:v>
                </c:pt>
                <c:pt idx="629">
                  <c:v>320.5</c:v>
                </c:pt>
                <c:pt idx="630">
                  <c:v>328</c:v>
                </c:pt>
                <c:pt idx="631">
                  <c:v>338.5</c:v>
                </c:pt>
                <c:pt idx="632">
                  <c:v>339.5</c:v>
                </c:pt>
                <c:pt idx="633">
                  <c:v>349.5</c:v>
                </c:pt>
                <c:pt idx="636">
                  <c:v>354.5</c:v>
                </c:pt>
                <c:pt idx="637">
                  <c:v>356</c:v>
                </c:pt>
                <c:pt idx="638">
                  <c:v>348.5</c:v>
                </c:pt>
                <c:pt idx="639">
                  <c:v>358.5</c:v>
                </c:pt>
                <c:pt idx="640">
                  <c:v>353</c:v>
                </c:pt>
                <c:pt idx="641">
                  <c:v>351.5</c:v>
                </c:pt>
                <c:pt idx="642">
                  <c:v>352.5</c:v>
                </c:pt>
                <c:pt idx="643">
                  <c:v>370.5</c:v>
                </c:pt>
                <c:pt idx="644">
                  <c:v>380.5</c:v>
                </c:pt>
                <c:pt idx="645">
                  <c:v>390.5</c:v>
                </c:pt>
                <c:pt idx="646">
                  <c:v>394.5</c:v>
                </c:pt>
                <c:pt idx="647">
                  <c:v>403.5</c:v>
                </c:pt>
                <c:pt idx="648">
                  <c:v>405.5</c:v>
                </c:pt>
                <c:pt idx="649">
                  <c:v>415</c:v>
                </c:pt>
                <c:pt idx="650">
                  <c:v>414.5</c:v>
                </c:pt>
                <c:pt idx="651">
                  <c:v>417.5</c:v>
                </c:pt>
                <c:pt idx="652">
                  <c:v>432</c:v>
                </c:pt>
                <c:pt idx="653">
                  <c:v>434</c:v>
                </c:pt>
                <c:pt idx="656">
                  <c:v>454</c:v>
                </c:pt>
                <c:pt idx="657">
                  <c:v>457</c:v>
                </c:pt>
                <c:pt idx="658">
                  <c:v>457</c:v>
                </c:pt>
                <c:pt idx="659">
                  <c:v>462.5</c:v>
                </c:pt>
                <c:pt idx="660">
                  <c:v>451.5</c:v>
                </c:pt>
                <c:pt idx="661">
                  <c:v>460</c:v>
                </c:pt>
                <c:pt idx="662">
                  <c:v>460</c:v>
                </c:pt>
                <c:pt idx="663">
                  <c:v>464.5</c:v>
                </c:pt>
                <c:pt idx="664">
                  <c:v>465.5</c:v>
                </c:pt>
                <c:pt idx="665">
                  <c:v>477.5</c:v>
                </c:pt>
                <c:pt idx="666">
                  <c:v>487.5</c:v>
                </c:pt>
                <c:pt idx="667">
                  <c:v>487.5</c:v>
                </c:pt>
                <c:pt idx="668">
                  <c:v>491</c:v>
                </c:pt>
                <c:pt idx="669">
                  <c:v>485.5</c:v>
                </c:pt>
                <c:pt idx="670">
                  <c:v>484.5</c:v>
                </c:pt>
                <c:pt idx="671">
                  <c:v>499.5</c:v>
                </c:pt>
                <c:pt idx="672">
                  <c:v>498.5</c:v>
                </c:pt>
                <c:pt idx="673">
                  <c:v>511.5</c:v>
                </c:pt>
                <c:pt idx="674">
                  <c:v>518.5</c:v>
                </c:pt>
                <c:pt idx="675">
                  <c:v>519.5</c:v>
                </c:pt>
                <c:pt idx="676">
                  <c:v>525</c:v>
                </c:pt>
                <c:pt idx="677">
                  <c:v>515</c:v>
                </c:pt>
                <c:pt idx="678">
                  <c:v>503</c:v>
                </c:pt>
                <c:pt idx="679">
                  <c:v>520.5</c:v>
                </c:pt>
                <c:pt idx="680">
                  <c:v>525.5</c:v>
                </c:pt>
                <c:pt idx="681">
                  <c:v>512.5</c:v>
                </c:pt>
                <c:pt idx="682">
                  <c:v>506</c:v>
                </c:pt>
                <c:pt idx="683">
                  <c:v>505</c:v>
                </c:pt>
                <c:pt idx="684">
                  <c:v>520</c:v>
                </c:pt>
                <c:pt idx="685">
                  <c:v>525</c:v>
                </c:pt>
                <c:pt idx="686">
                  <c:v>525</c:v>
                </c:pt>
                <c:pt idx="687">
                  <c:v>531</c:v>
                </c:pt>
                <c:pt idx="688">
                  <c:v>546</c:v>
                </c:pt>
                <c:pt idx="689">
                  <c:v>546</c:v>
                </c:pt>
                <c:pt idx="690">
                  <c:v>546</c:v>
                </c:pt>
                <c:pt idx="691">
                  <c:v>560</c:v>
                </c:pt>
                <c:pt idx="692">
                  <c:v>568</c:v>
                </c:pt>
                <c:pt idx="693">
                  <c:v>580.5</c:v>
                </c:pt>
                <c:pt idx="694">
                  <c:v>585.5</c:v>
                </c:pt>
                <c:pt idx="695">
                  <c:v>594.5</c:v>
                </c:pt>
                <c:pt idx="696">
                  <c:v>599.5</c:v>
                </c:pt>
                <c:pt idx="697">
                  <c:v>600.5</c:v>
                </c:pt>
                <c:pt idx="698">
                  <c:v>607.5</c:v>
                </c:pt>
                <c:pt idx="699">
                  <c:v>607.5</c:v>
                </c:pt>
                <c:pt idx="700">
                  <c:v>606.5</c:v>
                </c:pt>
                <c:pt idx="701">
                  <c:v>601</c:v>
                </c:pt>
                <c:pt idx="702">
                  <c:v>599</c:v>
                </c:pt>
                <c:pt idx="703">
                  <c:v>600.5</c:v>
                </c:pt>
                <c:pt idx="704">
                  <c:v>602.5</c:v>
                </c:pt>
                <c:pt idx="705">
                  <c:v>598</c:v>
                </c:pt>
                <c:pt idx="706">
                  <c:v>600</c:v>
                </c:pt>
                <c:pt idx="707">
                  <c:v>605</c:v>
                </c:pt>
                <c:pt idx="708">
                  <c:v>601</c:v>
                </c:pt>
                <c:pt idx="709">
                  <c:v>602</c:v>
                </c:pt>
                <c:pt idx="710">
                  <c:v>607</c:v>
                </c:pt>
                <c:pt idx="711">
                  <c:v>613.5</c:v>
                </c:pt>
                <c:pt idx="712">
                  <c:v>617.5</c:v>
                </c:pt>
                <c:pt idx="713">
                  <c:v>621.5</c:v>
                </c:pt>
                <c:pt idx="714">
                  <c:v>622.5</c:v>
                </c:pt>
                <c:pt idx="715">
                  <c:v>624.5</c:v>
                </c:pt>
                <c:pt idx="716">
                  <c:v>622.5</c:v>
                </c:pt>
                <c:pt idx="717">
                  <c:v>614.5</c:v>
                </c:pt>
                <c:pt idx="719">
                  <c:v>620</c:v>
                </c:pt>
                <c:pt idx="720">
                  <c:v>619</c:v>
                </c:pt>
                <c:pt idx="721">
                  <c:v>613.5</c:v>
                </c:pt>
                <c:pt idx="722">
                  <c:v>614.5</c:v>
                </c:pt>
                <c:pt idx="723">
                  <c:v>618.5</c:v>
                </c:pt>
                <c:pt idx="724">
                  <c:v>616.5</c:v>
                </c:pt>
                <c:pt idx="725">
                  <c:v>618.5</c:v>
                </c:pt>
                <c:pt idx="726">
                  <c:v>612.5</c:v>
                </c:pt>
                <c:pt idx="727">
                  <c:v>605</c:v>
                </c:pt>
                <c:pt idx="728">
                  <c:v>612.5</c:v>
                </c:pt>
                <c:pt idx="729">
                  <c:v>617.5</c:v>
                </c:pt>
                <c:pt idx="730">
                  <c:v>614.5</c:v>
                </c:pt>
                <c:pt idx="731">
                  <c:v>617.5</c:v>
                </c:pt>
                <c:pt idx="732">
                  <c:v>619</c:v>
                </c:pt>
                <c:pt idx="733">
                  <c:v>624</c:v>
                </c:pt>
                <c:pt idx="734">
                  <c:v>626.5</c:v>
                </c:pt>
                <c:pt idx="735">
                  <c:v>622.5</c:v>
                </c:pt>
                <c:pt idx="736">
                  <c:v>617.5</c:v>
                </c:pt>
                <c:pt idx="737">
                  <c:v>622.5</c:v>
                </c:pt>
                <c:pt idx="738">
                  <c:v>629.5</c:v>
                </c:pt>
                <c:pt idx="739">
                  <c:v>625.5</c:v>
                </c:pt>
                <c:pt idx="740">
                  <c:v>626.5</c:v>
                </c:pt>
                <c:pt idx="741">
                  <c:v>632.5</c:v>
                </c:pt>
                <c:pt idx="742">
                  <c:v>634.5</c:v>
                </c:pt>
                <c:pt idx="743">
                  <c:v>635.5</c:v>
                </c:pt>
                <c:pt idx="744">
                  <c:v>629.5</c:v>
                </c:pt>
                <c:pt idx="745">
                  <c:v>631.5</c:v>
                </c:pt>
                <c:pt idx="746">
                  <c:v>632.5</c:v>
                </c:pt>
                <c:pt idx="747">
                  <c:v>627</c:v>
                </c:pt>
                <c:pt idx="748">
                  <c:v>627.5</c:v>
                </c:pt>
                <c:pt idx="749">
                  <c:v>615.5</c:v>
                </c:pt>
                <c:pt idx="750">
                  <c:v>624.5</c:v>
                </c:pt>
                <c:pt idx="751">
                  <c:v>624.5</c:v>
                </c:pt>
                <c:pt idx="752">
                  <c:v>625.5</c:v>
                </c:pt>
                <c:pt idx="753">
                  <c:v>626.5</c:v>
                </c:pt>
                <c:pt idx="754">
                  <c:v>633</c:v>
                </c:pt>
                <c:pt idx="755">
                  <c:v>633</c:v>
                </c:pt>
                <c:pt idx="756">
                  <c:v>645.5</c:v>
                </c:pt>
                <c:pt idx="757">
                  <c:v>650</c:v>
                </c:pt>
                <c:pt idx="758">
                  <c:v>655.5</c:v>
                </c:pt>
                <c:pt idx="760">
                  <c:v>655.5</c:v>
                </c:pt>
                <c:pt idx="761">
                  <c:v>653</c:v>
                </c:pt>
                <c:pt idx="762">
                  <c:v>665.5</c:v>
                </c:pt>
                <c:pt idx="763">
                  <c:v>667.5</c:v>
                </c:pt>
                <c:pt idx="764">
                  <c:v>665.5</c:v>
                </c:pt>
                <c:pt idx="765">
                  <c:v>662.5</c:v>
                </c:pt>
                <c:pt idx="766">
                  <c:v>665.5</c:v>
                </c:pt>
                <c:pt idx="767">
                  <c:v>668.5</c:v>
                </c:pt>
                <c:pt idx="768">
                  <c:v>667.5</c:v>
                </c:pt>
                <c:pt idx="769">
                  <c:v>668.5</c:v>
                </c:pt>
                <c:pt idx="770">
                  <c:v>674</c:v>
                </c:pt>
                <c:pt idx="771">
                  <c:v>668.5</c:v>
                </c:pt>
                <c:pt idx="772">
                  <c:v>660.5</c:v>
                </c:pt>
                <c:pt idx="773">
                  <c:v>658.5</c:v>
                </c:pt>
                <c:pt idx="774">
                  <c:v>666.5</c:v>
                </c:pt>
                <c:pt idx="775">
                  <c:v>654.5</c:v>
                </c:pt>
                <c:pt idx="776">
                  <c:v>653</c:v>
                </c:pt>
                <c:pt idx="777">
                  <c:v>650</c:v>
                </c:pt>
                <c:pt idx="778">
                  <c:v>641.5</c:v>
                </c:pt>
                <c:pt idx="779">
                  <c:v>641.5</c:v>
                </c:pt>
                <c:pt idx="780">
                  <c:v>642.5</c:v>
                </c:pt>
                <c:pt idx="781">
                  <c:v>643.5</c:v>
                </c:pt>
                <c:pt idx="782">
                  <c:v>645.5</c:v>
                </c:pt>
                <c:pt idx="783">
                  <c:v>647.5</c:v>
                </c:pt>
                <c:pt idx="784">
                  <c:v>648.5</c:v>
                </c:pt>
                <c:pt idx="785">
                  <c:v>647</c:v>
                </c:pt>
                <c:pt idx="786">
                  <c:v>648</c:v>
                </c:pt>
                <c:pt idx="787">
                  <c:v>659.5</c:v>
                </c:pt>
                <c:pt idx="789">
                  <c:v>665</c:v>
                </c:pt>
                <c:pt idx="790">
                  <c:v>663.5</c:v>
                </c:pt>
                <c:pt idx="791">
                  <c:v>664.5</c:v>
                </c:pt>
                <c:pt idx="792">
                  <c:v>662.5</c:v>
                </c:pt>
                <c:pt idx="793">
                  <c:v>661</c:v>
                </c:pt>
                <c:pt idx="794">
                  <c:v>661</c:v>
                </c:pt>
                <c:pt idx="795">
                  <c:v>659.5</c:v>
                </c:pt>
                <c:pt idx="796">
                  <c:v>661</c:v>
                </c:pt>
                <c:pt idx="797">
                  <c:v>654</c:v>
                </c:pt>
                <c:pt idx="798">
                  <c:v>652.5</c:v>
                </c:pt>
                <c:pt idx="799">
                  <c:v>649</c:v>
                </c:pt>
                <c:pt idx="800">
                  <c:v>650.5</c:v>
                </c:pt>
                <c:pt idx="801">
                  <c:v>651.5</c:v>
                </c:pt>
                <c:pt idx="802">
                  <c:v>650.5</c:v>
                </c:pt>
                <c:pt idx="803">
                  <c:v>634.5</c:v>
                </c:pt>
                <c:pt idx="804">
                  <c:v>635.5</c:v>
                </c:pt>
                <c:pt idx="805">
                  <c:v>638.5</c:v>
                </c:pt>
                <c:pt idx="806">
                  <c:v>638.5</c:v>
                </c:pt>
                <c:pt idx="807">
                  <c:v>645</c:v>
                </c:pt>
                <c:pt idx="808">
                  <c:v>640</c:v>
                </c:pt>
                <c:pt idx="809">
                  <c:v>642.5</c:v>
                </c:pt>
                <c:pt idx="810">
                  <c:v>643.5</c:v>
                </c:pt>
                <c:pt idx="811">
                  <c:v>643.5</c:v>
                </c:pt>
                <c:pt idx="812">
                  <c:v>643</c:v>
                </c:pt>
                <c:pt idx="813">
                  <c:v>645</c:v>
                </c:pt>
                <c:pt idx="815">
                  <c:v>645</c:v>
                </c:pt>
                <c:pt idx="816">
                  <c:v>643</c:v>
                </c:pt>
                <c:pt idx="817">
                  <c:v>644.5</c:v>
                </c:pt>
                <c:pt idx="818">
                  <c:v>637.5</c:v>
                </c:pt>
                <c:pt idx="819">
                  <c:v>637.5</c:v>
                </c:pt>
                <c:pt idx="820">
                  <c:v>635.5</c:v>
                </c:pt>
                <c:pt idx="821">
                  <c:v>635.5</c:v>
                </c:pt>
                <c:pt idx="822">
                  <c:v>627.5</c:v>
                </c:pt>
                <c:pt idx="823">
                  <c:v>631.5</c:v>
                </c:pt>
                <c:pt idx="824">
                  <c:v>638.5</c:v>
                </c:pt>
                <c:pt idx="825">
                  <c:v>636.5</c:v>
                </c:pt>
                <c:pt idx="826">
                  <c:v>632.5</c:v>
                </c:pt>
                <c:pt idx="827">
                  <c:v>637.5</c:v>
                </c:pt>
                <c:pt idx="828">
                  <c:v>640</c:v>
                </c:pt>
                <c:pt idx="829">
                  <c:v>646</c:v>
                </c:pt>
                <c:pt idx="830">
                  <c:v>650.5</c:v>
                </c:pt>
                <c:pt idx="831">
                  <c:v>643</c:v>
                </c:pt>
                <c:pt idx="832">
                  <c:v>643</c:v>
                </c:pt>
                <c:pt idx="833">
                  <c:v>645</c:v>
                </c:pt>
                <c:pt idx="834">
                  <c:v>655</c:v>
                </c:pt>
                <c:pt idx="835">
                  <c:v>647.5</c:v>
                </c:pt>
                <c:pt idx="836">
                  <c:v>646</c:v>
                </c:pt>
                <c:pt idx="837">
                  <c:v>647.5</c:v>
                </c:pt>
                <c:pt idx="838">
                  <c:v>647.5</c:v>
                </c:pt>
                <c:pt idx="839">
                  <c:v>653</c:v>
                </c:pt>
                <c:pt idx="840">
                  <c:v>645</c:v>
                </c:pt>
                <c:pt idx="841">
                  <c:v>661</c:v>
                </c:pt>
                <c:pt idx="842">
                  <c:v>661</c:v>
                </c:pt>
                <c:pt idx="843">
                  <c:v>660</c:v>
                </c:pt>
                <c:pt idx="844">
                  <c:v>650.5</c:v>
                </c:pt>
                <c:pt idx="845">
                  <c:v>651</c:v>
                </c:pt>
                <c:pt idx="846">
                  <c:v>652</c:v>
                </c:pt>
                <c:pt idx="847">
                  <c:v>657</c:v>
                </c:pt>
                <c:pt idx="848">
                  <c:v>662</c:v>
                </c:pt>
                <c:pt idx="849">
                  <c:v>660</c:v>
                </c:pt>
                <c:pt idx="850">
                  <c:v>658</c:v>
                </c:pt>
                <c:pt idx="851">
                  <c:v>664</c:v>
                </c:pt>
                <c:pt idx="852">
                  <c:v>671.5</c:v>
                </c:pt>
                <c:pt idx="853">
                  <c:v>664.5</c:v>
                </c:pt>
                <c:pt idx="854">
                  <c:v>662.5</c:v>
                </c:pt>
                <c:pt idx="855">
                  <c:v>672.5</c:v>
                </c:pt>
                <c:pt idx="856">
                  <c:v>681</c:v>
                </c:pt>
                <c:pt idx="857">
                  <c:v>677.5</c:v>
                </c:pt>
                <c:pt idx="859">
                  <c:v>665.5</c:v>
                </c:pt>
                <c:pt idx="860">
                  <c:v>665.5</c:v>
                </c:pt>
                <c:pt idx="861">
                  <c:v>666.5</c:v>
                </c:pt>
                <c:pt idx="862">
                  <c:v>660.5</c:v>
                </c:pt>
                <c:pt idx="863">
                  <c:v>665.5</c:v>
                </c:pt>
                <c:pt idx="864">
                  <c:v>654.5</c:v>
                </c:pt>
                <c:pt idx="865">
                  <c:v>652.5</c:v>
                </c:pt>
                <c:pt idx="866">
                  <c:v>649.5</c:v>
                </c:pt>
                <c:pt idx="867">
                  <c:v>650.5</c:v>
                </c:pt>
                <c:pt idx="868">
                  <c:v>657.5</c:v>
                </c:pt>
                <c:pt idx="869">
                  <c:v>662.5</c:v>
                </c:pt>
                <c:pt idx="870">
                  <c:v>660</c:v>
                </c:pt>
                <c:pt idx="871">
                  <c:v>655</c:v>
                </c:pt>
                <c:pt idx="872">
                  <c:v>654.5</c:v>
                </c:pt>
                <c:pt idx="873">
                  <c:v>650.5</c:v>
                </c:pt>
                <c:pt idx="874">
                  <c:v>639.5</c:v>
                </c:pt>
                <c:pt idx="875">
                  <c:v>637.5</c:v>
                </c:pt>
                <c:pt idx="876">
                  <c:v>636.5</c:v>
                </c:pt>
                <c:pt idx="877">
                  <c:v>637.5</c:v>
                </c:pt>
                <c:pt idx="879">
                  <c:v>631.5</c:v>
                </c:pt>
                <c:pt idx="880">
                  <c:v>626.5</c:v>
                </c:pt>
                <c:pt idx="881">
                  <c:v>627.5</c:v>
                </c:pt>
                <c:pt idx="882">
                  <c:v>619.5</c:v>
                </c:pt>
                <c:pt idx="883">
                  <c:v>629</c:v>
                </c:pt>
                <c:pt idx="884">
                  <c:v>625.5</c:v>
                </c:pt>
                <c:pt idx="885">
                  <c:v>627.5</c:v>
                </c:pt>
                <c:pt idx="886">
                  <c:v>634</c:v>
                </c:pt>
                <c:pt idx="887">
                  <c:v>636</c:v>
                </c:pt>
                <c:pt idx="888">
                  <c:v>642.5</c:v>
                </c:pt>
                <c:pt idx="889">
                  <c:v>647.5</c:v>
                </c:pt>
                <c:pt idx="890">
                  <c:v>652.5</c:v>
                </c:pt>
                <c:pt idx="891">
                  <c:v>659</c:v>
                </c:pt>
                <c:pt idx="892">
                  <c:v>657.5</c:v>
                </c:pt>
                <c:pt idx="893">
                  <c:v>664</c:v>
                </c:pt>
                <c:pt idx="894">
                  <c:v>657.5</c:v>
                </c:pt>
                <c:pt idx="896">
                  <c:v>657.5</c:v>
                </c:pt>
                <c:pt idx="897">
                  <c:v>657.5</c:v>
                </c:pt>
                <c:pt idx="898">
                  <c:v>657.5</c:v>
                </c:pt>
                <c:pt idx="899">
                  <c:v>655.5</c:v>
                </c:pt>
                <c:pt idx="900">
                  <c:v>649</c:v>
                </c:pt>
                <c:pt idx="901">
                  <c:v>647.5</c:v>
                </c:pt>
                <c:pt idx="902">
                  <c:v>654.5</c:v>
                </c:pt>
                <c:pt idx="903">
                  <c:v>647.5</c:v>
                </c:pt>
                <c:pt idx="904">
                  <c:v>653.5</c:v>
                </c:pt>
                <c:pt idx="905">
                  <c:v>647.5</c:v>
                </c:pt>
                <c:pt idx="906">
                  <c:v>649.5</c:v>
                </c:pt>
                <c:pt idx="907">
                  <c:v>650.5</c:v>
                </c:pt>
                <c:pt idx="908">
                  <c:v>656.5</c:v>
                </c:pt>
                <c:pt idx="909">
                  <c:v>656.5</c:v>
                </c:pt>
                <c:pt idx="910">
                  <c:v>659.5</c:v>
                </c:pt>
                <c:pt idx="911">
                  <c:v>662.5</c:v>
                </c:pt>
                <c:pt idx="912">
                  <c:v>657.5</c:v>
                </c:pt>
                <c:pt idx="915">
                  <c:v>651.5</c:v>
                </c:pt>
                <c:pt idx="916">
                  <c:v>656.5</c:v>
                </c:pt>
                <c:pt idx="917">
                  <c:v>655.5</c:v>
                </c:pt>
                <c:pt idx="918">
                  <c:v>655.5</c:v>
                </c:pt>
                <c:pt idx="919">
                  <c:v>653.5</c:v>
                </c:pt>
                <c:pt idx="920">
                  <c:v>642.5</c:v>
                </c:pt>
                <c:pt idx="921">
                  <c:v>640.5</c:v>
                </c:pt>
                <c:pt idx="922">
                  <c:v>641.5</c:v>
                </c:pt>
                <c:pt idx="923">
                  <c:v>639.5</c:v>
                </c:pt>
                <c:pt idx="924">
                  <c:v>643</c:v>
                </c:pt>
                <c:pt idx="925">
                  <c:v>638.5</c:v>
                </c:pt>
                <c:pt idx="926">
                  <c:v>637.5</c:v>
                </c:pt>
                <c:pt idx="927">
                  <c:v>639.5</c:v>
                </c:pt>
                <c:pt idx="928">
                  <c:v>629.5</c:v>
                </c:pt>
                <c:pt idx="929">
                  <c:v>630.5</c:v>
                </c:pt>
                <c:pt idx="930">
                  <c:v>637.5</c:v>
                </c:pt>
                <c:pt idx="931">
                  <c:v>641.5</c:v>
                </c:pt>
                <c:pt idx="932">
                  <c:v>650.5</c:v>
                </c:pt>
                <c:pt idx="933">
                  <c:v>650.5</c:v>
                </c:pt>
                <c:pt idx="934">
                  <c:v>655</c:v>
                </c:pt>
                <c:pt idx="935">
                  <c:v>663</c:v>
                </c:pt>
                <c:pt idx="936">
                  <c:v>666</c:v>
                </c:pt>
                <c:pt idx="937">
                  <c:v>659</c:v>
                </c:pt>
                <c:pt idx="938">
                  <c:v>656</c:v>
                </c:pt>
                <c:pt idx="939">
                  <c:v>655.5</c:v>
                </c:pt>
                <c:pt idx="940">
                  <c:v>662.5</c:v>
                </c:pt>
                <c:pt idx="941">
                  <c:v>665</c:v>
                </c:pt>
                <c:pt idx="942">
                  <c:v>665.5</c:v>
                </c:pt>
                <c:pt idx="943">
                  <c:v>667.5</c:v>
                </c:pt>
                <c:pt idx="944">
                  <c:v>661.5</c:v>
                </c:pt>
                <c:pt idx="945">
                  <c:v>667.5</c:v>
                </c:pt>
                <c:pt idx="946">
                  <c:v>661</c:v>
                </c:pt>
                <c:pt idx="947">
                  <c:v>662.5</c:v>
                </c:pt>
                <c:pt idx="948">
                  <c:v>667</c:v>
                </c:pt>
                <c:pt idx="949">
                  <c:v>668</c:v>
                </c:pt>
                <c:pt idx="950">
                  <c:v>663</c:v>
                </c:pt>
                <c:pt idx="951">
                  <c:v>665</c:v>
                </c:pt>
                <c:pt idx="952">
                  <c:v>666.5</c:v>
                </c:pt>
                <c:pt idx="953">
                  <c:v>676.5</c:v>
                </c:pt>
                <c:pt idx="954">
                  <c:v>675</c:v>
                </c:pt>
                <c:pt idx="955">
                  <c:v>679</c:v>
                </c:pt>
                <c:pt idx="956">
                  <c:v>678</c:v>
                </c:pt>
                <c:pt idx="957">
                  <c:v>678</c:v>
                </c:pt>
                <c:pt idx="958">
                  <c:v>683</c:v>
                </c:pt>
                <c:pt idx="959">
                  <c:v>685</c:v>
                </c:pt>
                <c:pt idx="960">
                  <c:v>680</c:v>
                </c:pt>
                <c:pt idx="961">
                  <c:v>682</c:v>
                </c:pt>
                <c:pt idx="962">
                  <c:v>682.5</c:v>
                </c:pt>
                <c:pt idx="963">
                  <c:v>687</c:v>
                </c:pt>
                <c:pt idx="964">
                  <c:v>680</c:v>
                </c:pt>
                <c:pt idx="965">
                  <c:v>687.5</c:v>
                </c:pt>
                <c:pt idx="966">
                  <c:v>675.5</c:v>
                </c:pt>
                <c:pt idx="967">
                  <c:v>680.5</c:v>
                </c:pt>
                <c:pt idx="968">
                  <c:v>695</c:v>
                </c:pt>
                <c:pt idx="969">
                  <c:v>691</c:v>
                </c:pt>
                <c:pt idx="970">
                  <c:v>677.5</c:v>
                </c:pt>
                <c:pt idx="971">
                  <c:v>679.5</c:v>
                </c:pt>
                <c:pt idx="972">
                  <c:v>690</c:v>
                </c:pt>
                <c:pt idx="973">
                  <c:v>697.5</c:v>
                </c:pt>
                <c:pt idx="974">
                  <c:v>688.5</c:v>
                </c:pt>
                <c:pt idx="975">
                  <c:v>687.5</c:v>
                </c:pt>
                <c:pt idx="976">
                  <c:v>687</c:v>
                </c:pt>
                <c:pt idx="978">
                  <c:v>679</c:v>
                </c:pt>
                <c:pt idx="979">
                  <c:v>685</c:v>
                </c:pt>
                <c:pt idx="980">
                  <c:v>698.5</c:v>
                </c:pt>
                <c:pt idx="981">
                  <c:v>687.5</c:v>
                </c:pt>
                <c:pt idx="982">
                  <c:v>677.5</c:v>
                </c:pt>
                <c:pt idx="983">
                  <c:v>677.5</c:v>
                </c:pt>
                <c:pt idx="984">
                  <c:v>670.5</c:v>
                </c:pt>
                <c:pt idx="985">
                  <c:v>669.5</c:v>
                </c:pt>
                <c:pt idx="986">
                  <c:v>664.5</c:v>
                </c:pt>
                <c:pt idx="987">
                  <c:v>673.5</c:v>
                </c:pt>
                <c:pt idx="988">
                  <c:v>671.5</c:v>
                </c:pt>
                <c:pt idx="989">
                  <c:v>675.5</c:v>
                </c:pt>
                <c:pt idx="990">
                  <c:v>669.5</c:v>
                </c:pt>
                <c:pt idx="991">
                  <c:v>664.5</c:v>
                </c:pt>
                <c:pt idx="992">
                  <c:v>651.5</c:v>
                </c:pt>
                <c:pt idx="993">
                  <c:v>651.5</c:v>
                </c:pt>
                <c:pt idx="994">
                  <c:v>652</c:v>
                </c:pt>
                <c:pt idx="995">
                  <c:v>647.5</c:v>
                </c:pt>
                <c:pt idx="996">
                  <c:v>643.5</c:v>
                </c:pt>
                <c:pt idx="997">
                  <c:v>644.5</c:v>
                </c:pt>
                <c:pt idx="998">
                  <c:v>649.5</c:v>
                </c:pt>
                <c:pt idx="999">
                  <c:v>650.5</c:v>
                </c:pt>
                <c:pt idx="1000">
                  <c:v>636.5</c:v>
                </c:pt>
                <c:pt idx="1001">
                  <c:v>638.5</c:v>
                </c:pt>
                <c:pt idx="1002">
                  <c:v>639.5</c:v>
                </c:pt>
                <c:pt idx="1003">
                  <c:v>635.5</c:v>
                </c:pt>
                <c:pt idx="1004">
                  <c:v>634</c:v>
                </c:pt>
                <c:pt idx="1005">
                  <c:v>639</c:v>
                </c:pt>
                <c:pt idx="1006">
                  <c:v>637.5</c:v>
                </c:pt>
                <c:pt idx="1007">
                  <c:v>630</c:v>
                </c:pt>
                <c:pt idx="1008">
                  <c:v>631</c:v>
                </c:pt>
                <c:pt idx="1009">
                  <c:v>636</c:v>
                </c:pt>
                <c:pt idx="1010">
                  <c:v>637</c:v>
                </c:pt>
                <c:pt idx="1011">
                  <c:v>630.5</c:v>
                </c:pt>
                <c:pt idx="1012">
                  <c:v>627.5</c:v>
                </c:pt>
                <c:pt idx="1013">
                  <c:v>626.5</c:v>
                </c:pt>
                <c:pt idx="1014">
                  <c:v>622.5</c:v>
                </c:pt>
                <c:pt idx="1015">
                  <c:v>623.5</c:v>
                </c:pt>
                <c:pt idx="1016">
                  <c:v>624.5</c:v>
                </c:pt>
                <c:pt idx="1017">
                  <c:v>622.5</c:v>
                </c:pt>
                <c:pt idx="1018">
                  <c:v>630.5</c:v>
                </c:pt>
                <c:pt idx="1020">
                  <c:v>618.5</c:v>
                </c:pt>
                <c:pt idx="1021">
                  <c:v>613.5</c:v>
                </c:pt>
                <c:pt idx="1022">
                  <c:v>607.5</c:v>
                </c:pt>
                <c:pt idx="1023">
                  <c:v>612.5</c:v>
                </c:pt>
                <c:pt idx="1024">
                  <c:v>615.5</c:v>
                </c:pt>
                <c:pt idx="1025">
                  <c:v>606</c:v>
                </c:pt>
                <c:pt idx="1026">
                  <c:v>605</c:v>
                </c:pt>
                <c:pt idx="1027">
                  <c:v>605</c:v>
                </c:pt>
                <c:pt idx="1028">
                  <c:v>603.5</c:v>
                </c:pt>
                <c:pt idx="1029">
                  <c:v>613.5</c:v>
                </c:pt>
                <c:pt idx="1030">
                  <c:v>630.5</c:v>
                </c:pt>
                <c:pt idx="1031">
                  <c:v>622.5</c:v>
                </c:pt>
                <c:pt idx="1032">
                  <c:v>622.5</c:v>
                </c:pt>
                <c:pt idx="1033">
                  <c:v>628.5</c:v>
                </c:pt>
                <c:pt idx="1034">
                  <c:v>617.5</c:v>
                </c:pt>
                <c:pt idx="1035">
                  <c:v>616</c:v>
                </c:pt>
                <c:pt idx="1036">
                  <c:v>612</c:v>
                </c:pt>
                <c:pt idx="1037">
                  <c:v>618.5</c:v>
                </c:pt>
                <c:pt idx="1038">
                  <c:v>621</c:v>
                </c:pt>
                <c:pt idx="1039">
                  <c:v>618.5</c:v>
                </c:pt>
                <c:pt idx="1040">
                  <c:v>612.5</c:v>
                </c:pt>
                <c:pt idx="1041">
                  <c:v>614.5</c:v>
                </c:pt>
                <c:pt idx="1042">
                  <c:v>610.5</c:v>
                </c:pt>
                <c:pt idx="1043">
                  <c:v>612</c:v>
                </c:pt>
                <c:pt idx="1044">
                  <c:v>614</c:v>
                </c:pt>
                <c:pt idx="1045">
                  <c:v>615</c:v>
                </c:pt>
                <c:pt idx="1046">
                  <c:v>623</c:v>
                </c:pt>
                <c:pt idx="1048">
                  <c:v>612.5</c:v>
                </c:pt>
                <c:pt idx="1049">
                  <c:v>613.5</c:v>
                </c:pt>
                <c:pt idx="1050">
                  <c:v>617.5</c:v>
                </c:pt>
                <c:pt idx="1051">
                  <c:v>619</c:v>
                </c:pt>
                <c:pt idx="1052">
                  <c:v>627</c:v>
                </c:pt>
                <c:pt idx="1053">
                  <c:v>625</c:v>
                </c:pt>
                <c:pt idx="1054">
                  <c:v>622.5</c:v>
                </c:pt>
                <c:pt idx="1055">
                  <c:v>610</c:v>
                </c:pt>
                <c:pt idx="1056">
                  <c:v>612.5</c:v>
                </c:pt>
                <c:pt idx="1057">
                  <c:v>615</c:v>
                </c:pt>
                <c:pt idx="1058">
                  <c:v>627</c:v>
                </c:pt>
                <c:pt idx="1059">
                  <c:v>629.5</c:v>
                </c:pt>
                <c:pt idx="1060">
                  <c:v>634</c:v>
                </c:pt>
                <c:pt idx="1061">
                  <c:v>633.5</c:v>
                </c:pt>
                <c:pt idx="1062">
                  <c:v>637.5</c:v>
                </c:pt>
                <c:pt idx="1063">
                  <c:v>627.5</c:v>
                </c:pt>
                <c:pt idx="1064">
                  <c:v>620</c:v>
                </c:pt>
                <c:pt idx="1065">
                  <c:v>612.5</c:v>
                </c:pt>
                <c:pt idx="1066">
                  <c:v>625</c:v>
                </c:pt>
                <c:pt idx="1067">
                  <c:v>626</c:v>
                </c:pt>
                <c:pt idx="1068">
                  <c:v>623.5</c:v>
                </c:pt>
                <c:pt idx="1069">
                  <c:v>626</c:v>
                </c:pt>
                <c:pt idx="1070">
                  <c:v>620</c:v>
                </c:pt>
                <c:pt idx="1071">
                  <c:v>615</c:v>
                </c:pt>
                <c:pt idx="1072">
                  <c:v>618</c:v>
                </c:pt>
                <c:pt idx="1073">
                  <c:v>618</c:v>
                </c:pt>
                <c:pt idx="1074">
                  <c:v>616.5</c:v>
                </c:pt>
                <c:pt idx="1075">
                  <c:v>613.5</c:v>
                </c:pt>
                <c:pt idx="1076">
                  <c:v>618.5</c:v>
                </c:pt>
                <c:pt idx="1077">
                  <c:v>632.5</c:v>
                </c:pt>
                <c:pt idx="1078">
                  <c:v>632.5</c:v>
                </c:pt>
                <c:pt idx="1079">
                  <c:v>638</c:v>
                </c:pt>
                <c:pt idx="1080">
                  <c:v>637.5</c:v>
                </c:pt>
                <c:pt idx="1081">
                  <c:v>639.5</c:v>
                </c:pt>
                <c:pt idx="1082">
                  <c:v>637.5</c:v>
                </c:pt>
                <c:pt idx="1083">
                  <c:v>637.5</c:v>
                </c:pt>
                <c:pt idx="1084">
                  <c:v>642.5</c:v>
                </c:pt>
                <c:pt idx="1085">
                  <c:v>649.5</c:v>
                </c:pt>
                <c:pt idx="1086">
                  <c:v>665</c:v>
                </c:pt>
                <c:pt idx="1087">
                  <c:v>662.5</c:v>
                </c:pt>
                <c:pt idx="1089">
                  <c:v>659.5</c:v>
                </c:pt>
                <c:pt idx="1090">
                  <c:v>659</c:v>
                </c:pt>
                <c:pt idx="1091">
                  <c:v>656</c:v>
                </c:pt>
                <c:pt idx="1092">
                  <c:v>648</c:v>
                </c:pt>
                <c:pt idx="1093">
                  <c:v>648</c:v>
                </c:pt>
                <c:pt idx="1094">
                  <c:v>644</c:v>
                </c:pt>
                <c:pt idx="1095">
                  <c:v>650.5</c:v>
                </c:pt>
                <c:pt idx="1096">
                  <c:v>652.5</c:v>
                </c:pt>
                <c:pt idx="1097">
                  <c:v>658</c:v>
                </c:pt>
                <c:pt idx="1098">
                  <c:v>657.5</c:v>
                </c:pt>
                <c:pt idx="1099">
                  <c:v>649.5</c:v>
                </c:pt>
                <c:pt idx="1100">
                  <c:v>655</c:v>
                </c:pt>
                <c:pt idx="1101">
                  <c:v>655</c:v>
                </c:pt>
                <c:pt idx="1102">
                  <c:v>655.5</c:v>
                </c:pt>
                <c:pt idx="1103">
                  <c:v>655.5</c:v>
                </c:pt>
                <c:pt idx="1104">
                  <c:v>664</c:v>
                </c:pt>
                <c:pt idx="1105">
                  <c:v>666</c:v>
                </c:pt>
                <c:pt idx="1106">
                  <c:v>657</c:v>
                </c:pt>
                <c:pt idx="1107">
                  <c:v>654</c:v>
                </c:pt>
                <c:pt idx="1108">
                  <c:v>664.5</c:v>
                </c:pt>
                <c:pt idx="1109">
                  <c:v>663</c:v>
                </c:pt>
                <c:pt idx="1110">
                  <c:v>664</c:v>
                </c:pt>
                <c:pt idx="1111">
                  <c:v>666</c:v>
                </c:pt>
                <c:pt idx="1112">
                  <c:v>677</c:v>
                </c:pt>
                <c:pt idx="1113">
                  <c:v>670</c:v>
                </c:pt>
                <c:pt idx="1114">
                  <c:v>680</c:v>
                </c:pt>
                <c:pt idx="1115">
                  <c:v>684.5</c:v>
                </c:pt>
                <c:pt idx="1116">
                  <c:v>695.5</c:v>
                </c:pt>
                <c:pt idx="1118">
                  <c:v>692.5</c:v>
                </c:pt>
                <c:pt idx="1119">
                  <c:v>704.5</c:v>
                </c:pt>
                <c:pt idx="1120">
                  <c:v>704.5</c:v>
                </c:pt>
                <c:pt idx="1121">
                  <c:v>707.5</c:v>
                </c:pt>
                <c:pt idx="1122">
                  <c:v>710</c:v>
                </c:pt>
                <c:pt idx="1123">
                  <c:v>707.5</c:v>
                </c:pt>
                <c:pt idx="1124">
                  <c:v>707.5</c:v>
                </c:pt>
                <c:pt idx="1125">
                  <c:v>695</c:v>
                </c:pt>
                <c:pt idx="1126">
                  <c:v>695</c:v>
                </c:pt>
                <c:pt idx="1127">
                  <c:v>686.5</c:v>
                </c:pt>
                <c:pt idx="1128">
                  <c:v>690</c:v>
                </c:pt>
                <c:pt idx="1129">
                  <c:v>681</c:v>
                </c:pt>
                <c:pt idx="1130">
                  <c:v>672</c:v>
                </c:pt>
                <c:pt idx="1131">
                  <c:v>671</c:v>
                </c:pt>
                <c:pt idx="1132">
                  <c:v>664.5</c:v>
                </c:pt>
                <c:pt idx="1133">
                  <c:v>665.5</c:v>
                </c:pt>
                <c:pt idx="1134">
                  <c:v>664.5</c:v>
                </c:pt>
                <c:pt idx="1135">
                  <c:v>657.5</c:v>
                </c:pt>
                <c:pt idx="1136">
                  <c:v>658.5</c:v>
                </c:pt>
                <c:pt idx="1138">
                  <c:v>657</c:v>
                </c:pt>
                <c:pt idx="1139">
                  <c:v>657.5</c:v>
                </c:pt>
                <c:pt idx="1140">
                  <c:v>648.5</c:v>
                </c:pt>
                <c:pt idx="1141">
                  <c:v>651.5</c:v>
                </c:pt>
                <c:pt idx="1142">
                  <c:v>659</c:v>
                </c:pt>
                <c:pt idx="1143">
                  <c:v>661</c:v>
                </c:pt>
                <c:pt idx="1144">
                  <c:v>664</c:v>
                </c:pt>
                <c:pt idx="1145">
                  <c:v>658</c:v>
                </c:pt>
                <c:pt idx="1146">
                  <c:v>659</c:v>
                </c:pt>
                <c:pt idx="1147">
                  <c:v>660</c:v>
                </c:pt>
                <c:pt idx="1148">
                  <c:v>659</c:v>
                </c:pt>
                <c:pt idx="1149">
                  <c:v>648.5</c:v>
                </c:pt>
                <c:pt idx="1150">
                  <c:v>649.5</c:v>
                </c:pt>
                <c:pt idx="1151">
                  <c:v>646.5</c:v>
                </c:pt>
                <c:pt idx="1152">
                  <c:v>647</c:v>
                </c:pt>
                <c:pt idx="1153">
                  <c:v>648</c:v>
                </c:pt>
                <c:pt idx="1154">
                  <c:v>647.5</c:v>
                </c:pt>
                <c:pt idx="1156">
                  <c:v>640</c:v>
                </c:pt>
                <c:pt idx="1157">
                  <c:v>638.5</c:v>
                </c:pt>
                <c:pt idx="1158">
                  <c:v>644</c:v>
                </c:pt>
                <c:pt idx="1159">
                  <c:v>646.5</c:v>
                </c:pt>
                <c:pt idx="1160">
                  <c:v>637.5</c:v>
                </c:pt>
                <c:pt idx="1161">
                  <c:v>631</c:v>
                </c:pt>
                <c:pt idx="1162">
                  <c:v>631</c:v>
                </c:pt>
                <c:pt idx="1163">
                  <c:v>630.5</c:v>
                </c:pt>
                <c:pt idx="1164">
                  <c:v>642</c:v>
                </c:pt>
                <c:pt idx="1165">
                  <c:v>627</c:v>
                </c:pt>
                <c:pt idx="1166">
                  <c:v>629</c:v>
                </c:pt>
                <c:pt idx="1167">
                  <c:v>632.5</c:v>
                </c:pt>
                <c:pt idx="1168">
                  <c:v>633.5</c:v>
                </c:pt>
                <c:pt idx="1169">
                  <c:v>641.5</c:v>
                </c:pt>
                <c:pt idx="1170">
                  <c:v>646.5</c:v>
                </c:pt>
                <c:pt idx="1171">
                  <c:v>649</c:v>
                </c:pt>
                <c:pt idx="1172">
                  <c:v>646</c:v>
                </c:pt>
                <c:pt idx="1173">
                  <c:v>654</c:v>
                </c:pt>
                <c:pt idx="1174">
                  <c:v>650</c:v>
                </c:pt>
                <c:pt idx="1175">
                  <c:v>644.5</c:v>
                </c:pt>
                <c:pt idx="1176">
                  <c:v>656.5</c:v>
                </c:pt>
                <c:pt idx="1179">
                  <c:v>652</c:v>
                </c:pt>
                <c:pt idx="1180">
                  <c:v>658</c:v>
                </c:pt>
                <c:pt idx="1181">
                  <c:v>668</c:v>
                </c:pt>
                <c:pt idx="1182">
                  <c:v>663.5</c:v>
                </c:pt>
                <c:pt idx="1183">
                  <c:v>657.75</c:v>
                </c:pt>
              </c:numCache>
            </c:numRef>
          </c:val>
          <c:smooth val="0"/>
          <c:extLst>
            <c:ext xmlns:c16="http://schemas.microsoft.com/office/drawing/2014/chart" uri="{C3380CC4-5D6E-409C-BE32-E72D297353CC}">
              <c16:uniqueId val="{00000001-4F6B-4812-B36D-06F817B0B241}"/>
            </c:ext>
          </c:extLst>
        </c:ser>
        <c:dLbls>
          <c:showLegendKey val="0"/>
          <c:showVal val="0"/>
          <c:showCatName val="0"/>
          <c:showSerName val="0"/>
          <c:showPercent val="0"/>
          <c:showBubbleSize val="0"/>
        </c:dLbls>
        <c:smooth val="0"/>
        <c:axId val="953137455"/>
        <c:axId val="953151183"/>
      </c:lineChart>
      <c:dateAx>
        <c:axId val="953137455"/>
        <c:scaling>
          <c:orientation val="minMax"/>
        </c:scaling>
        <c:delete val="0"/>
        <c:axPos val="b"/>
        <c:numFmt formatCode="dd\ mmm\ 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53151183"/>
        <c:crosses val="autoZero"/>
        <c:auto val="1"/>
        <c:lblOffset val="100"/>
        <c:baseTimeUnit val="days"/>
      </c:dateAx>
      <c:valAx>
        <c:axId val="953151183"/>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5313745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ru-RU" dirty="0" err="1" smtClean="0"/>
              <a:t>Дистиллятное</a:t>
            </a:r>
            <a:r>
              <a:rPr lang="ru-RU" dirty="0" smtClean="0"/>
              <a:t> топливо</a:t>
            </a:r>
            <a:endParaRPr lang="en-US" dirty="0"/>
          </a:p>
        </c:rich>
      </c:tx>
      <c:layout/>
      <c:overlay val="0"/>
    </c:title>
    <c:autoTitleDeleted val="0"/>
    <c:plotArea>
      <c:layout/>
      <c:barChart>
        <c:barDir val="col"/>
        <c:grouping val="clustered"/>
        <c:varyColors val="0"/>
        <c:ser>
          <c:idx val="0"/>
          <c:order val="0"/>
          <c:tx>
            <c:strRef>
              <c:f>MGO!$A$22</c:f>
              <c:strCache>
                <c:ptCount val="1"/>
                <c:pt idx="0">
                  <c:v>2013</c:v>
                </c:pt>
              </c:strCache>
            </c:strRef>
          </c:tx>
          <c:spPr>
            <a:solidFill>
              <a:srgbClr val="005DA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MGO!$B$21:$F$21</c:f>
              <c:strCache>
                <c:ptCount val="5"/>
                <c:pt idx="0">
                  <c:v>West coast</c:v>
                </c:pt>
                <c:pt idx="1">
                  <c:v>Gulf coast</c:v>
                </c:pt>
                <c:pt idx="2">
                  <c:v>Lower Atlantic</c:v>
                </c:pt>
                <c:pt idx="3">
                  <c:v>North and Central Atlantic</c:v>
                </c:pt>
                <c:pt idx="4">
                  <c:v>Midwest</c:v>
                </c:pt>
              </c:strCache>
            </c:strRef>
          </c:cat>
          <c:val>
            <c:numRef>
              <c:f>MGO!$B$22:$F$22</c:f>
              <c:numCache>
                <c:formatCode>#,##0.0</c:formatCode>
                <c:ptCount val="5"/>
                <c:pt idx="0">
                  <c:v>0.67676496872207337</c:v>
                </c:pt>
                <c:pt idx="1">
                  <c:v>2.0959019532746073</c:v>
                </c:pt>
                <c:pt idx="2">
                  <c:v>0.54321779650197877</c:v>
                </c:pt>
                <c:pt idx="3">
                  <c:v>0.33174071237073915</c:v>
                </c:pt>
                <c:pt idx="4">
                  <c:v>1.0950019149751054</c:v>
                </c:pt>
              </c:numCache>
            </c:numRef>
          </c:val>
          <c:extLst>
            <c:ext xmlns:c16="http://schemas.microsoft.com/office/drawing/2014/chart" uri="{C3380CC4-5D6E-409C-BE32-E72D297353CC}">
              <c16:uniqueId val="{00000000-59D7-4A92-B37E-1860E6F8E6E0}"/>
            </c:ext>
          </c:extLst>
        </c:ser>
        <c:ser>
          <c:idx val="1"/>
          <c:order val="1"/>
          <c:tx>
            <c:strRef>
              <c:f>MGO!$A$23</c:f>
              <c:strCache>
                <c:ptCount val="1"/>
                <c:pt idx="0">
                  <c:v>2014</c:v>
                </c:pt>
              </c:strCache>
            </c:strRef>
          </c:tx>
          <c:spPr>
            <a:solidFill>
              <a:srgbClr val="6CADD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MGO!$B$21:$F$21</c:f>
              <c:strCache>
                <c:ptCount val="5"/>
                <c:pt idx="0">
                  <c:v>West coast</c:v>
                </c:pt>
                <c:pt idx="1">
                  <c:v>Gulf coast</c:v>
                </c:pt>
                <c:pt idx="2">
                  <c:v>Lower Atlantic</c:v>
                </c:pt>
                <c:pt idx="3">
                  <c:v>North and Central Atlantic</c:v>
                </c:pt>
                <c:pt idx="4">
                  <c:v>Midwest</c:v>
                </c:pt>
              </c:strCache>
            </c:strRef>
          </c:cat>
          <c:val>
            <c:numRef>
              <c:f>MGO!$B$23:$F$23</c:f>
              <c:numCache>
                <c:formatCode>#,##0.0</c:formatCode>
                <c:ptCount val="5"/>
                <c:pt idx="0">
                  <c:v>0.68664624026554311</c:v>
                </c:pt>
                <c:pt idx="1">
                  <c:v>2.166580492786927</c:v>
                </c:pt>
                <c:pt idx="2">
                  <c:v>0.53637814375079795</c:v>
                </c:pt>
                <c:pt idx="3">
                  <c:v>0.38815268734839781</c:v>
                </c:pt>
                <c:pt idx="4">
                  <c:v>0.86450912804800206</c:v>
                </c:pt>
              </c:numCache>
            </c:numRef>
          </c:val>
          <c:extLst>
            <c:ext xmlns:c16="http://schemas.microsoft.com/office/drawing/2014/chart" uri="{C3380CC4-5D6E-409C-BE32-E72D297353CC}">
              <c16:uniqueId val="{00000001-59D7-4A92-B37E-1860E6F8E6E0}"/>
            </c:ext>
          </c:extLst>
        </c:ser>
        <c:ser>
          <c:idx val="2"/>
          <c:order val="2"/>
          <c:tx>
            <c:strRef>
              <c:f>MGO!$A$24</c:f>
              <c:strCache>
                <c:ptCount val="1"/>
                <c:pt idx="0">
                  <c:v>2015</c:v>
                </c:pt>
              </c:strCache>
            </c:strRef>
          </c:tx>
          <c:spPr>
            <a:solidFill>
              <a:srgbClr val="B3B3B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MGO!$B$21:$F$21</c:f>
              <c:strCache>
                <c:ptCount val="5"/>
                <c:pt idx="0">
                  <c:v>West coast</c:v>
                </c:pt>
                <c:pt idx="1">
                  <c:v>Gulf coast</c:v>
                </c:pt>
                <c:pt idx="2">
                  <c:v>Lower Atlantic</c:v>
                </c:pt>
                <c:pt idx="3">
                  <c:v>North and Central Atlantic</c:v>
                </c:pt>
                <c:pt idx="4">
                  <c:v>Midwest</c:v>
                </c:pt>
              </c:strCache>
            </c:strRef>
          </c:cat>
          <c:val>
            <c:numRef>
              <c:f>MGO!$B$24:$F$24</c:f>
              <c:numCache>
                <c:formatCode>#,##0.0</c:formatCode>
                <c:ptCount val="5"/>
                <c:pt idx="0">
                  <c:v>1.2319832758840803</c:v>
                </c:pt>
                <c:pt idx="1">
                  <c:v>3.3751340482573728</c:v>
                </c:pt>
                <c:pt idx="2">
                  <c:v>0.85517362440954947</c:v>
                </c:pt>
                <c:pt idx="3">
                  <c:v>0.59695838120771105</c:v>
                </c:pt>
                <c:pt idx="4">
                  <c:v>1.1256574747861612</c:v>
                </c:pt>
              </c:numCache>
            </c:numRef>
          </c:val>
          <c:extLst>
            <c:ext xmlns:c16="http://schemas.microsoft.com/office/drawing/2014/chart" uri="{C3380CC4-5D6E-409C-BE32-E72D297353CC}">
              <c16:uniqueId val="{00000002-59D7-4A92-B37E-1860E6F8E6E0}"/>
            </c:ext>
          </c:extLst>
        </c:ser>
        <c:dLbls>
          <c:showLegendKey val="0"/>
          <c:showVal val="0"/>
          <c:showCatName val="0"/>
          <c:showSerName val="0"/>
          <c:showPercent val="0"/>
          <c:showBubbleSize val="0"/>
        </c:dLbls>
        <c:gapWidth val="88"/>
        <c:overlap val="-40"/>
        <c:axId val="58632832"/>
        <c:axId val="58642816"/>
      </c:barChart>
      <c:catAx>
        <c:axId val="58632832"/>
        <c:scaling>
          <c:orientation val="minMax"/>
        </c:scaling>
        <c:delete val="0"/>
        <c:axPos val="b"/>
        <c:numFmt formatCode="General" sourceLinked="0"/>
        <c:majorTickMark val="none"/>
        <c:minorTickMark val="none"/>
        <c:tickLblPos val="nextTo"/>
        <c:crossAx val="58642816"/>
        <c:crosses val="autoZero"/>
        <c:auto val="1"/>
        <c:lblAlgn val="ctr"/>
        <c:lblOffset val="100"/>
        <c:noMultiLvlLbl val="0"/>
      </c:catAx>
      <c:valAx>
        <c:axId val="58642816"/>
        <c:scaling>
          <c:orientation val="minMax"/>
        </c:scaling>
        <c:delete val="0"/>
        <c:axPos val="l"/>
        <c:numFmt formatCode="#,##0.0" sourceLinked="1"/>
        <c:majorTickMark val="none"/>
        <c:minorTickMark val="none"/>
        <c:tickLblPos val="nextTo"/>
        <c:crossAx val="58632832"/>
        <c:crosses val="autoZero"/>
        <c:crossBetween val="between"/>
      </c:valAx>
    </c:plotArea>
    <c:legend>
      <c:legendPos val="b"/>
      <c:layout/>
      <c:overlay val="0"/>
    </c:legend>
    <c:plotVisOnly val="1"/>
    <c:dispBlanksAs val="gap"/>
    <c:showDLblsOverMax val="0"/>
  </c:chart>
  <c:spPr>
    <a:ln>
      <a:noFill/>
    </a:ln>
  </c:spPr>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15244940158511619"/>
          <c:y val="0.11806480454256373"/>
          <c:w val="0.73001521175275474"/>
          <c:h val="0.65948097616066659"/>
        </c:manualLayout>
      </c:layout>
      <c:lineChart>
        <c:grouping val="standard"/>
        <c:varyColors val="0"/>
        <c:ser>
          <c:idx val="1"/>
          <c:order val="0"/>
          <c:tx>
            <c:strRef>
              <c:f>summary!$D$14</c:f>
              <c:strCache>
                <c:ptCount val="1"/>
                <c:pt idx="0">
                  <c:v>Coking feed input</c:v>
                </c:pt>
              </c:strCache>
            </c:strRef>
          </c:tx>
          <c:marker>
            <c:symbol val="none"/>
          </c:marker>
          <c:cat>
            <c:numRef>
              <c:f>summary!$B$15:$B$19</c:f>
              <c:numCache>
                <c:formatCode>General</c:formatCode>
                <c:ptCount val="5"/>
                <c:pt idx="0">
                  <c:v>2012</c:v>
                </c:pt>
                <c:pt idx="1">
                  <c:v>2013</c:v>
                </c:pt>
                <c:pt idx="2">
                  <c:v>2014</c:v>
                </c:pt>
                <c:pt idx="3">
                  <c:v>2015</c:v>
                </c:pt>
                <c:pt idx="4">
                  <c:v>2016</c:v>
                </c:pt>
              </c:numCache>
            </c:numRef>
          </c:cat>
          <c:val>
            <c:numRef>
              <c:f>summary!$D$15:$D$19</c:f>
              <c:numCache>
                <c:formatCode>#,##0.00</c:formatCode>
                <c:ptCount val="5"/>
                <c:pt idx="0">
                  <c:v>2.1763333333333335</c:v>
                </c:pt>
                <c:pt idx="1">
                  <c:v>2.302</c:v>
                </c:pt>
                <c:pt idx="2">
                  <c:v>2.3366666666666664</c:v>
                </c:pt>
                <c:pt idx="3">
                  <c:v>2.3516666666666666</c:v>
                </c:pt>
                <c:pt idx="4">
                  <c:v>2.4095454545454547</c:v>
                </c:pt>
              </c:numCache>
            </c:numRef>
          </c:val>
          <c:smooth val="0"/>
          <c:extLst>
            <c:ext xmlns:c16="http://schemas.microsoft.com/office/drawing/2014/chart" uri="{C3380CC4-5D6E-409C-BE32-E72D297353CC}">
              <c16:uniqueId val="{00000000-1AEA-47E4-A4F7-13AEEEA0A5D9}"/>
            </c:ext>
          </c:extLst>
        </c:ser>
        <c:dLbls>
          <c:showLegendKey val="0"/>
          <c:showVal val="0"/>
          <c:showCatName val="0"/>
          <c:showSerName val="0"/>
          <c:showPercent val="0"/>
          <c:showBubbleSize val="0"/>
        </c:dLbls>
        <c:hiLowLines/>
        <c:marker val="1"/>
        <c:smooth val="0"/>
        <c:axId val="214087168"/>
        <c:axId val="214088704"/>
      </c:lineChart>
      <c:lineChart>
        <c:grouping val="standard"/>
        <c:varyColors val="0"/>
        <c:ser>
          <c:idx val="3"/>
          <c:order val="1"/>
          <c:tx>
            <c:strRef>
              <c:f>summary!$F$14</c:f>
              <c:strCache>
                <c:ptCount val="1"/>
                <c:pt idx="0">
                  <c:v>Coking utilization rate</c:v>
                </c:pt>
              </c:strCache>
            </c:strRef>
          </c:tx>
          <c:spPr>
            <a:ln>
              <a:solidFill>
                <a:srgbClr val="00B050"/>
              </a:solidFill>
            </a:ln>
          </c:spPr>
          <c:marker>
            <c:symbol val="none"/>
          </c:marker>
          <c:cat>
            <c:numRef>
              <c:f>summary!$B$15:$B$19</c:f>
              <c:numCache>
                <c:formatCode>General</c:formatCode>
                <c:ptCount val="5"/>
                <c:pt idx="0">
                  <c:v>2012</c:v>
                </c:pt>
                <c:pt idx="1">
                  <c:v>2013</c:v>
                </c:pt>
                <c:pt idx="2">
                  <c:v>2014</c:v>
                </c:pt>
                <c:pt idx="3">
                  <c:v>2015</c:v>
                </c:pt>
                <c:pt idx="4">
                  <c:v>2016</c:v>
                </c:pt>
              </c:numCache>
            </c:numRef>
          </c:cat>
          <c:val>
            <c:numRef>
              <c:f>summary!$F$15:$F$19</c:f>
              <c:numCache>
                <c:formatCode>0%</c:formatCode>
                <c:ptCount val="5"/>
                <c:pt idx="0">
                  <c:v>0.79522373691090231</c:v>
                </c:pt>
                <c:pt idx="1">
                  <c:v>0.80747677188886435</c:v>
                </c:pt>
                <c:pt idx="2">
                  <c:v>0.79696512044064316</c:v>
                </c:pt>
                <c:pt idx="3">
                  <c:v>0.79774086120281451</c:v>
                </c:pt>
                <c:pt idx="4">
                  <c:v>0.81495382620129586</c:v>
                </c:pt>
              </c:numCache>
            </c:numRef>
          </c:val>
          <c:smooth val="0"/>
          <c:extLst>
            <c:ext xmlns:c16="http://schemas.microsoft.com/office/drawing/2014/chart" uri="{C3380CC4-5D6E-409C-BE32-E72D297353CC}">
              <c16:uniqueId val="{00000001-1AEA-47E4-A4F7-13AEEEA0A5D9}"/>
            </c:ext>
          </c:extLst>
        </c:ser>
        <c:dLbls>
          <c:showLegendKey val="0"/>
          <c:showVal val="0"/>
          <c:showCatName val="0"/>
          <c:showSerName val="0"/>
          <c:showPercent val="0"/>
          <c:showBubbleSize val="0"/>
        </c:dLbls>
        <c:hiLowLines/>
        <c:marker val="1"/>
        <c:smooth val="0"/>
        <c:axId val="214090880"/>
        <c:axId val="214092416"/>
      </c:lineChart>
      <c:catAx>
        <c:axId val="214087168"/>
        <c:scaling>
          <c:orientation val="minMax"/>
        </c:scaling>
        <c:delete val="0"/>
        <c:axPos val="b"/>
        <c:numFmt formatCode="General" sourceLinked="1"/>
        <c:majorTickMark val="none"/>
        <c:minorTickMark val="none"/>
        <c:tickLblPos val="nextTo"/>
        <c:crossAx val="214088704"/>
        <c:crosses val="autoZero"/>
        <c:auto val="1"/>
        <c:lblAlgn val="ctr"/>
        <c:lblOffset val="100"/>
        <c:noMultiLvlLbl val="0"/>
      </c:catAx>
      <c:valAx>
        <c:axId val="214088704"/>
        <c:scaling>
          <c:orientation val="minMax"/>
        </c:scaling>
        <c:delete val="0"/>
        <c:axPos val="l"/>
        <c:majorGridlines/>
        <c:numFmt formatCode="#,##0.00" sourceLinked="1"/>
        <c:majorTickMark val="out"/>
        <c:minorTickMark val="none"/>
        <c:tickLblPos val="nextTo"/>
        <c:txPr>
          <a:bodyPr/>
          <a:lstStyle/>
          <a:p>
            <a:pPr>
              <a:defRPr b="1">
                <a:solidFill>
                  <a:srgbClr val="0070C0"/>
                </a:solidFill>
              </a:defRPr>
            </a:pPr>
            <a:endParaRPr lang="ru-RU"/>
          </a:p>
        </c:txPr>
        <c:crossAx val="214087168"/>
        <c:crosses val="autoZero"/>
        <c:crossBetween val="between"/>
      </c:valAx>
      <c:catAx>
        <c:axId val="214090880"/>
        <c:scaling>
          <c:orientation val="minMax"/>
        </c:scaling>
        <c:delete val="1"/>
        <c:axPos val="b"/>
        <c:numFmt formatCode="General" sourceLinked="1"/>
        <c:majorTickMark val="out"/>
        <c:minorTickMark val="none"/>
        <c:tickLblPos val="nextTo"/>
        <c:crossAx val="214092416"/>
        <c:crosses val="autoZero"/>
        <c:auto val="1"/>
        <c:lblAlgn val="ctr"/>
        <c:lblOffset val="100"/>
        <c:noMultiLvlLbl val="0"/>
      </c:catAx>
      <c:valAx>
        <c:axId val="214092416"/>
        <c:scaling>
          <c:orientation val="minMax"/>
          <c:min val="0.79"/>
        </c:scaling>
        <c:delete val="0"/>
        <c:axPos val="r"/>
        <c:numFmt formatCode="0.0%" sourceLinked="0"/>
        <c:majorTickMark val="out"/>
        <c:minorTickMark val="none"/>
        <c:tickLblPos val="nextTo"/>
        <c:txPr>
          <a:bodyPr/>
          <a:lstStyle/>
          <a:p>
            <a:pPr>
              <a:defRPr b="1">
                <a:solidFill>
                  <a:srgbClr val="00B050"/>
                </a:solidFill>
              </a:defRPr>
            </a:pPr>
            <a:endParaRPr lang="ru-RU"/>
          </a:p>
        </c:txPr>
        <c:crossAx val="214090880"/>
        <c:crosses val="max"/>
        <c:crossBetween val="between"/>
      </c:valAx>
    </c:plotArea>
    <c:plotVisOnly val="1"/>
    <c:dispBlanksAs val="gap"/>
    <c:showDLblsOverMax val="0"/>
  </c:chart>
  <c:spPr>
    <a:ln>
      <a:noFill/>
    </a:ln>
  </c:spPr>
  <c:txPr>
    <a:bodyPr/>
    <a:lstStyle/>
    <a:p>
      <a:pPr>
        <a:defRPr sz="1000">
          <a:latin typeface="Trebuchet MS" panose="020B0603020202020204" pitchFamily="34" charset="0"/>
          <a:ea typeface="Verdana" panose="020B0604030504040204" pitchFamily="34" charset="0"/>
          <a:cs typeface="Verdana" panose="020B0604030504040204" pitchFamily="34" charset="0"/>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15244940158511619"/>
          <c:y val="0.11806480454256373"/>
          <c:w val="0.73001521175275474"/>
          <c:h val="0.6338400969109631"/>
        </c:manualLayout>
      </c:layout>
      <c:lineChart>
        <c:grouping val="standard"/>
        <c:varyColors val="0"/>
        <c:ser>
          <c:idx val="1"/>
          <c:order val="0"/>
          <c:tx>
            <c:strRef>
              <c:f>summary!$C$14</c:f>
              <c:strCache>
                <c:ptCount val="1"/>
                <c:pt idx="0">
                  <c:v>Catalytic Hydrocraking feed input</c:v>
                </c:pt>
              </c:strCache>
            </c:strRef>
          </c:tx>
          <c:marker>
            <c:symbol val="none"/>
          </c:marker>
          <c:cat>
            <c:numRef>
              <c:f>summary!$B$15:$B$19</c:f>
              <c:numCache>
                <c:formatCode>General</c:formatCode>
                <c:ptCount val="5"/>
                <c:pt idx="0">
                  <c:v>2012</c:v>
                </c:pt>
                <c:pt idx="1">
                  <c:v>2013</c:v>
                </c:pt>
                <c:pt idx="2">
                  <c:v>2014</c:v>
                </c:pt>
                <c:pt idx="3">
                  <c:v>2015</c:v>
                </c:pt>
                <c:pt idx="4">
                  <c:v>2016</c:v>
                </c:pt>
              </c:numCache>
            </c:numRef>
          </c:cat>
          <c:val>
            <c:numRef>
              <c:f>summary!$C$15:$C$19</c:f>
              <c:numCache>
                <c:formatCode>#,##0.00</c:formatCode>
                <c:ptCount val="5"/>
                <c:pt idx="0">
                  <c:v>1.5281666666666667</c:v>
                </c:pt>
                <c:pt idx="1">
                  <c:v>1.6689166666666668</c:v>
                </c:pt>
                <c:pt idx="2">
                  <c:v>1.6615</c:v>
                </c:pt>
                <c:pt idx="3">
                  <c:v>1.6908333333333332</c:v>
                </c:pt>
                <c:pt idx="4">
                  <c:v>1.7812727272727273</c:v>
                </c:pt>
              </c:numCache>
            </c:numRef>
          </c:val>
          <c:smooth val="0"/>
          <c:extLst>
            <c:ext xmlns:c16="http://schemas.microsoft.com/office/drawing/2014/chart" uri="{C3380CC4-5D6E-409C-BE32-E72D297353CC}">
              <c16:uniqueId val="{00000000-F0B7-4844-859F-0464A9F67CFE}"/>
            </c:ext>
          </c:extLst>
        </c:ser>
        <c:dLbls>
          <c:showLegendKey val="0"/>
          <c:showVal val="0"/>
          <c:showCatName val="0"/>
          <c:showSerName val="0"/>
          <c:showPercent val="0"/>
          <c:showBubbleSize val="0"/>
        </c:dLbls>
        <c:hiLowLines/>
        <c:marker val="1"/>
        <c:smooth val="0"/>
        <c:axId val="47470080"/>
        <c:axId val="47471616"/>
      </c:lineChart>
      <c:lineChart>
        <c:grouping val="standard"/>
        <c:varyColors val="0"/>
        <c:ser>
          <c:idx val="3"/>
          <c:order val="1"/>
          <c:tx>
            <c:strRef>
              <c:f>summary!$E$14</c:f>
              <c:strCache>
                <c:ptCount val="1"/>
                <c:pt idx="0">
                  <c:v>Catalytic Hydrocraking utilization rate</c:v>
                </c:pt>
              </c:strCache>
            </c:strRef>
          </c:tx>
          <c:spPr>
            <a:ln>
              <a:solidFill>
                <a:srgbClr val="00B050"/>
              </a:solidFill>
            </a:ln>
          </c:spPr>
          <c:marker>
            <c:symbol val="none"/>
          </c:marker>
          <c:cat>
            <c:numRef>
              <c:f>summary!$B$15:$B$19</c:f>
              <c:numCache>
                <c:formatCode>General</c:formatCode>
                <c:ptCount val="5"/>
                <c:pt idx="0">
                  <c:v>2012</c:v>
                </c:pt>
                <c:pt idx="1">
                  <c:v>2013</c:v>
                </c:pt>
                <c:pt idx="2">
                  <c:v>2014</c:v>
                </c:pt>
                <c:pt idx="3">
                  <c:v>2015</c:v>
                </c:pt>
                <c:pt idx="4">
                  <c:v>2016</c:v>
                </c:pt>
              </c:numCache>
            </c:numRef>
          </c:cat>
          <c:val>
            <c:numRef>
              <c:f>summary!$E$15:$E$19</c:f>
              <c:numCache>
                <c:formatCode>0%</c:formatCode>
                <c:ptCount val="5"/>
                <c:pt idx="0">
                  <c:v>0.81302759452365758</c:v>
                </c:pt>
                <c:pt idx="1">
                  <c:v>0.80209384662213035</c:v>
                </c:pt>
                <c:pt idx="2">
                  <c:v>0.75241222498914284</c:v>
                </c:pt>
                <c:pt idx="3">
                  <c:v>0.73342297793586064</c:v>
                </c:pt>
                <c:pt idx="4">
                  <c:v>0.76858505664166687</c:v>
                </c:pt>
              </c:numCache>
            </c:numRef>
          </c:val>
          <c:smooth val="0"/>
          <c:extLst>
            <c:ext xmlns:c16="http://schemas.microsoft.com/office/drawing/2014/chart" uri="{C3380CC4-5D6E-409C-BE32-E72D297353CC}">
              <c16:uniqueId val="{00000001-F0B7-4844-859F-0464A9F67CFE}"/>
            </c:ext>
          </c:extLst>
        </c:ser>
        <c:dLbls>
          <c:showLegendKey val="0"/>
          <c:showVal val="0"/>
          <c:showCatName val="0"/>
          <c:showSerName val="0"/>
          <c:showPercent val="0"/>
          <c:showBubbleSize val="0"/>
        </c:dLbls>
        <c:hiLowLines/>
        <c:marker val="1"/>
        <c:smooth val="0"/>
        <c:axId val="47486080"/>
        <c:axId val="47487616"/>
      </c:lineChart>
      <c:catAx>
        <c:axId val="47470080"/>
        <c:scaling>
          <c:orientation val="minMax"/>
        </c:scaling>
        <c:delete val="0"/>
        <c:axPos val="b"/>
        <c:numFmt formatCode="General" sourceLinked="1"/>
        <c:majorTickMark val="none"/>
        <c:minorTickMark val="none"/>
        <c:tickLblPos val="nextTo"/>
        <c:crossAx val="47471616"/>
        <c:crosses val="autoZero"/>
        <c:auto val="1"/>
        <c:lblAlgn val="ctr"/>
        <c:lblOffset val="100"/>
        <c:noMultiLvlLbl val="0"/>
      </c:catAx>
      <c:valAx>
        <c:axId val="47471616"/>
        <c:scaling>
          <c:orientation val="minMax"/>
        </c:scaling>
        <c:delete val="0"/>
        <c:axPos val="l"/>
        <c:majorGridlines/>
        <c:numFmt formatCode="#,##0.00" sourceLinked="1"/>
        <c:majorTickMark val="out"/>
        <c:minorTickMark val="none"/>
        <c:tickLblPos val="nextTo"/>
        <c:txPr>
          <a:bodyPr/>
          <a:lstStyle/>
          <a:p>
            <a:pPr>
              <a:defRPr b="1">
                <a:solidFill>
                  <a:srgbClr val="0070C0"/>
                </a:solidFill>
              </a:defRPr>
            </a:pPr>
            <a:endParaRPr lang="ru-RU"/>
          </a:p>
        </c:txPr>
        <c:crossAx val="47470080"/>
        <c:crosses val="autoZero"/>
        <c:crossBetween val="between"/>
      </c:valAx>
      <c:catAx>
        <c:axId val="47486080"/>
        <c:scaling>
          <c:orientation val="minMax"/>
        </c:scaling>
        <c:delete val="1"/>
        <c:axPos val="b"/>
        <c:numFmt formatCode="General" sourceLinked="1"/>
        <c:majorTickMark val="out"/>
        <c:minorTickMark val="none"/>
        <c:tickLblPos val="nextTo"/>
        <c:crossAx val="47487616"/>
        <c:crosses val="autoZero"/>
        <c:auto val="1"/>
        <c:lblAlgn val="ctr"/>
        <c:lblOffset val="100"/>
        <c:noMultiLvlLbl val="0"/>
      </c:catAx>
      <c:valAx>
        <c:axId val="47487616"/>
        <c:scaling>
          <c:orientation val="minMax"/>
        </c:scaling>
        <c:delete val="0"/>
        <c:axPos val="r"/>
        <c:numFmt formatCode="0%" sourceLinked="1"/>
        <c:majorTickMark val="out"/>
        <c:minorTickMark val="none"/>
        <c:tickLblPos val="nextTo"/>
        <c:txPr>
          <a:bodyPr/>
          <a:lstStyle/>
          <a:p>
            <a:pPr>
              <a:defRPr b="1">
                <a:solidFill>
                  <a:srgbClr val="00B050"/>
                </a:solidFill>
              </a:defRPr>
            </a:pPr>
            <a:endParaRPr lang="ru-RU"/>
          </a:p>
        </c:txPr>
        <c:crossAx val="47486080"/>
        <c:crosses val="max"/>
        <c:crossBetween val="between"/>
      </c:valAx>
    </c:plotArea>
    <c:plotVisOnly val="1"/>
    <c:dispBlanksAs val="gap"/>
    <c:showDLblsOverMax val="0"/>
  </c:chart>
  <c:spPr>
    <a:ln>
      <a:noFill/>
    </a:ln>
  </c:spPr>
  <c:txPr>
    <a:bodyPr/>
    <a:lstStyle/>
    <a:p>
      <a:pPr>
        <a:defRPr sz="1000">
          <a:latin typeface="Trebuchet MS" panose="020B0603020202020204" pitchFamily="34" charset="0"/>
          <a:ea typeface="Verdana" panose="020B0604030504040204" pitchFamily="34" charset="0"/>
          <a:cs typeface="Verdana" panose="020B0604030504040204" pitchFamily="34" charset="0"/>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a:pPr>
            <a:r>
              <a:rPr lang="ru-RU" dirty="0" smtClean="0"/>
              <a:t>США</a:t>
            </a:r>
            <a:r>
              <a:rPr lang="en-US" dirty="0" smtClean="0"/>
              <a:t> </a:t>
            </a:r>
            <a:r>
              <a:rPr lang="ru-RU" dirty="0" smtClean="0"/>
              <a:t>Плотность нефти в градусах</a:t>
            </a:r>
            <a:r>
              <a:rPr lang="ru-RU" baseline="0" dirty="0" smtClean="0"/>
              <a:t> </a:t>
            </a:r>
            <a:r>
              <a:rPr lang="en-US" dirty="0" smtClean="0"/>
              <a:t>API</a:t>
            </a:r>
            <a:endParaRPr lang="en-US" dirty="0"/>
          </a:p>
        </c:rich>
      </c:tx>
      <c:layout/>
      <c:overlay val="0"/>
    </c:title>
    <c:autoTitleDeleted val="0"/>
    <c:plotArea>
      <c:layout/>
      <c:lineChart>
        <c:grouping val="standard"/>
        <c:varyColors val="0"/>
        <c:ser>
          <c:idx val="1"/>
          <c:order val="0"/>
          <c:tx>
            <c:strRef>
              <c:f>'crude input qualities'!$C$2</c:f>
              <c:strCache>
                <c:ptCount val="1"/>
                <c:pt idx="0">
                  <c:v>U.S. API Gravity (Weighted Average) of Crude Oil Input to Refineries (Degrees)</c:v>
                </c:pt>
              </c:strCache>
            </c:strRef>
          </c:tx>
          <c:spPr>
            <a:ln w="31750">
              <a:solidFill>
                <a:srgbClr val="005DAA"/>
              </a:solidFill>
            </a:ln>
          </c:spPr>
          <c:marker>
            <c:symbol val="none"/>
          </c:marker>
          <c:cat>
            <c:numRef>
              <c:f>'crude input qualities'!$A$255:$A$385</c:f>
              <c:numCache>
                <c:formatCode>mmm\-yyyy</c:formatCode>
                <c:ptCount val="131"/>
                <c:pt idx="0">
                  <c:v>38732</c:v>
                </c:pt>
                <c:pt idx="1">
                  <c:v>38763</c:v>
                </c:pt>
                <c:pt idx="2">
                  <c:v>38791</c:v>
                </c:pt>
                <c:pt idx="3">
                  <c:v>38822</c:v>
                </c:pt>
                <c:pt idx="4">
                  <c:v>38852</c:v>
                </c:pt>
                <c:pt idx="5">
                  <c:v>38883</c:v>
                </c:pt>
                <c:pt idx="6">
                  <c:v>38913</c:v>
                </c:pt>
                <c:pt idx="7">
                  <c:v>38944</c:v>
                </c:pt>
                <c:pt idx="8">
                  <c:v>38975</c:v>
                </c:pt>
                <c:pt idx="9">
                  <c:v>39005</c:v>
                </c:pt>
                <c:pt idx="10">
                  <c:v>39036</c:v>
                </c:pt>
                <c:pt idx="11">
                  <c:v>39066</c:v>
                </c:pt>
                <c:pt idx="12">
                  <c:v>39097</c:v>
                </c:pt>
                <c:pt idx="13">
                  <c:v>39128</c:v>
                </c:pt>
                <c:pt idx="14">
                  <c:v>39156</c:v>
                </c:pt>
                <c:pt idx="15">
                  <c:v>39187</c:v>
                </c:pt>
                <c:pt idx="16">
                  <c:v>39217</c:v>
                </c:pt>
                <c:pt idx="17">
                  <c:v>39248</c:v>
                </c:pt>
                <c:pt idx="18">
                  <c:v>39278</c:v>
                </c:pt>
                <c:pt idx="19">
                  <c:v>39309</c:v>
                </c:pt>
                <c:pt idx="20">
                  <c:v>39340</c:v>
                </c:pt>
                <c:pt idx="21">
                  <c:v>39370</c:v>
                </c:pt>
                <c:pt idx="22">
                  <c:v>39401</c:v>
                </c:pt>
                <c:pt idx="23">
                  <c:v>39431</c:v>
                </c:pt>
                <c:pt idx="24">
                  <c:v>39462</c:v>
                </c:pt>
                <c:pt idx="25">
                  <c:v>39493</c:v>
                </c:pt>
                <c:pt idx="26">
                  <c:v>39522</c:v>
                </c:pt>
                <c:pt idx="27">
                  <c:v>39553</c:v>
                </c:pt>
                <c:pt idx="28">
                  <c:v>39583</c:v>
                </c:pt>
                <c:pt idx="29">
                  <c:v>39614</c:v>
                </c:pt>
                <c:pt idx="30">
                  <c:v>39644</c:v>
                </c:pt>
                <c:pt idx="31">
                  <c:v>39675</c:v>
                </c:pt>
                <c:pt idx="32">
                  <c:v>39706</c:v>
                </c:pt>
                <c:pt idx="33">
                  <c:v>39736</c:v>
                </c:pt>
                <c:pt idx="34">
                  <c:v>39767</c:v>
                </c:pt>
                <c:pt idx="35">
                  <c:v>39797</c:v>
                </c:pt>
                <c:pt idx="36">
                  <c:v>39828</c:v>
                </c:pt>
                <c:pt idx="37">
                  <c:v>39859</c:v>
                </c:pt>
                <c:pt idx="38">
                  <c:v>39887</c:v>
                </c:pt>
                <c:pt idx="39">
                  <c:v>39918</c:v>
                </c:pt>
                <c:pt idx="40">
                  <c:v>39948</c:v>
                </c:pt>
                <c:pt idx="41">
                  <c:v>39979</c:v>
                </c:pt>
                <c:pt idx="42">
                  <c:v>40009</c:v>
                </c:pt>
                <c:pt idx="43">
                  <c:v>40040</c:v>
                </c:pt>
                <c:pt idx="44">
                  <c:v>40071</c:v>
                </c:pt>
                <c:pt idx="45">
                  <c:v>40101</c:v>
                </c:pt>
                <c:pt idx="46">
                  <c:v>40132</c:v>
                </c:pt>
                <c:pt idx="47">
                  <c:v>40162</c:v>
                </c:pt>
                <c:pt idx="48">
                  <c:v>40193</c:v>
                </c:pt>
                <c:pt idx="49">
                  <c:v>40224</c:v>
                </c:pt>
                <c:pt idx="50">
                  <c:v>40252</c:v>
                </c:pt>
                <c:pt idx="51">
                  <c:v>40283</c:v>
                </c:pt>
                <c:pt idx="52">
                  <c:v>40313</c:v>
                </c:pt>
                <c:pt idx="53">
                  <c:v>40344</c:v>
                </c:pt>
                <c:pt idx="54">
                  <c:v>40374</c:v>
                </c:pt>
                <c:pt idx="55">
                  <c:v>40405</c:v>
                </c:pt>
                <c:pt idx="56">
                  <c:v>40436</c:v>
                </c:pt>
                <c:pt idx="57">
                  <c:v>40466</c:v>
                </c:pt>
                <c:pt idx="58">
                  <c:v>40497</c:v>
                </c:pt>
                <c:pt idx="59">
                  <c:v>40527</c:v>
                </c:pt>
                <c:pt idx="60">
                  <c:v>40558</c:v>
                </c:pt>
                <c:pt idx="61">
                  <c:v>40589</c:v>
                </c:pt>
                <c:pt idx="62">
                  <c:v>40617</c:v>
                </c:pt>
                <c:pt idx="63">
                  <c:v>40648</c:v>
                </c:pt>
                <c:pt idx="64">
                  <c:v>40678</c:v>
                </c:pt>
                <c:pt idx="65">
                  <c:v>40709</c:v>
                </c:pt>
                <c:pt idx="66">
                  <c:v>40739</c:v>
                </c:pt>
                <c:pt idx="67">
                  <c:v>40770</c:v>
                </c:pt>
                <c:pt idx="68">
                  <c:v>40801</c:v>
                </c:pt>
                <c:pt idx="69">
                  <c:v>40831</c:v>
                </c:pt>
                <c:pt idx="70">
                  <c:v>40862</c:v>
                </c:pt>
                <c:pt idx="71">
                  <c:v>40892</c:v>
                </c:pt>
                <c:pt idx="72">
                  <c:v>40923</c:v>
                </c:pt>
                <c:pt idx="73">
                  <c:v>40954</c:v>
                </c:pt>
                <c:pt idx="74">
                  <c:v>40983</c:v>
                </c:pt>
                <c:pt idx="75">
                  <c:v>41014</c:v>
                </c:pt>
                <c:pt idx="76">
                  <c:v>41044</c:v>
                </c:pt>
                <c:pt idx="77">
                  <c:v>41075</c:v>
                </c:pt>
                <c:pt idx="78">
                  <c:v>41105</c:v>
                </c:pt>
                <c:pt idx="79">
                  <c:v>41136</c:v>
                </c:pt>
                <c:pt idx="80">
                  <c:v>41167</c:v>
                </c:pt>
                <c:pt idx="81">
                  <c:v>41197</c:v>
                </c:pt>
                <c:pt idx="82">
                  <c:v>41228</c:v>
                </c:pt>
                <c:pt idx="83">
                  <c:v>41258</c:v>
                </c:pt>
                <c:pt idx="84">
                  <c:v>41289</c:v>
                </c:pt>
                <c:pt idx="85">
                  <c:v>41320</c:v>
                </c:pt>
                <c:pt idx="86">
                  <c:v>41348</c:v>
                </c:pt>
                <c:pt idx="87">
                  <c:v>41379</c:v>
                </c:pt>
                <c:pt idx="88">
                  <c:v>41409</c:v>
                </c:pt>
                <c:pt idx="89">
                  <c:v>41440</c:v>
                </c:pt>
                <c:pt idx="90">
                  <c:v>41470</c:v>
                </c:pt>
                <c:pt idx="91">
                  <c:v>41501</c:v>
                </c:pt>
                <c:pt idx="92">
                  <c:v>41532</c:v>
                </c:pt>
                <c:pt idx="93">
                  <c:v>41562</c:v>
                </c:pt>
                <c:pt idx="94">
                  <c:v>41593</c:v>
                </c:pt>
                <c:pt idx="95">
                  <c:v>41623</c:v>
                </c:pt>
                <c:pt idx="96">
                  <c:v>41654</c:v>
                </c:pt>
                <c:pt idx="97">
                  <c:v>41685</c:v>
                </c:pt>
                <c:pt idx="98">
                  <c:v>41713</c:v>
                </c:pt>
                <c:pt idx="99">
                  <c:v>41744</c:v>
                </c:pt>
                <c:pt idx="100">
                  <c:v>41774</c:v>
                </c:pt>
                <c:pt idx="101">
                  <c:v>41805</c:v>
                </c:pt>
                <c:pt idx="102">
                  <c:v>41835</c:v>
                </c:pt>
                <c:pt idx="103">
                  <c:v>41866</c:v>
                </c:pt>
                <c:pt idx="104">
                  <c:v>41897</c:v>
                </c:pt>
                <c:pt idx="105">
                  <c:v>41927</c:v>
                </c:pt>
                <c:pt idx="106">
                  <c:v>41958</c:v>
                </c:pt>
                <c:pt idx="107">
                  <c:v>41988</c:v>
                </c:pt>
                <c:pt idx="108">
                  <c:v>42019</c:v>
                </c:pt>
                <c:pt idx="109">
                  <c:v>42050</c:v>
                </c:pt>
                <c:pt idx="110">
                  <c:v>42078</c:v>
                </c:pt>
                <c:pt idx="111">
                  <c:v>42109</c:v>
                </c:pt>
                <c:pt idx="112">
                  <c:v>42139</c:v>
                </c:pt>
                <c:pt idx="113">
                  <c:v>42170</c:v>
                </c:pt>
                <c:pt idx="114">
                  <c:v>42200</c:v>
                </c:pt>
                <c:pt idx="115">
                  <c:v>42231</c:v>
                </c:pt>
                <c:pt idx="116">
                  <c:v>42262</c:v>
                </c:pt>
                <c:pt idx="117">
                  <c:v>42292</c:v>
                </c:pt>
                <c:pt idx="118">
                  <c:v>42323</c:v>
                </c:pt>
                <c:pt idx="119">
                  <c:v>42353</c:v>
                </c:pt>
                <c:pt idx="120">
                  <c:v>42384</c:v>
                </c:pt>
                <c:pt idx="121">
                  <c:v>42415</c:v>
                </c:pt>
                <c:pt idx="122">
                  <c:v>42444</c:v>
                </c:pt>
                <c:pt idx="123">
                  <c:v>42475</c:v>
                </c:pt>
                <c:pt idx="124">
                  <c:v>42505</c:v>
                </c:pt>
                <c:pt idx="125">
                  <c:v>42536</c:v>
                </c:pt>
                <c:pt idx="126">
                  <c:v>42566</c:v>
                </c:pt>
                <c:pt idx="127">
                  <c:v>42597</c:v>
                </c:pt>
                <c:pt idx="128">
                  <c:v>42628</c:v>
                </c:pt>
                <c:pt idx="129">
                  <c:v>42658</c:v>
                </c:pt>
                <c:pt idx="130">
                  <c:v>42689</c:v>
                </c:pt>
              </c:numCache>
            </c:numRef>
          </c:cat>
          <c:val>
            <c:numRef>
              <c:f>'crude input qualities'!$C$255:$C$385</c:f>
              <c:numCache>
                <c:formatCode>General</c:formatCode>
                <c:ptCount val="131"/>
                <c:pt idx="0">
                  <c:v>30.34</c:v>
                </c:pt>
                <c:pt idx="1">
                  <c:v>30.12</c:v>
                </c:pt>
                <c:pt idx="2">
                  <c:v>30.34</c:v>
                </c:pt>
                <c:pt idx="3">
                  <c:v>30.55</c:v>
                </c:pt>
                <c:pt idx="4">
                  <c:v>30.66</c:v>
                </c:pt>
                <c:pt idx="5">
                  <c:v>30.7</c:v>
                </c:pt>
                <c:pt idx="6">
                  <c:v>30.58</c:v>
                </c:pt>
                <c:pt idx="7">
                  <c:v>30.53</c:v>
                </c:pt>
                <c:pt idx="8">
                  <c:v>30.35</c:v>
                </c:pt>
                <c:pt idx="9">
                  <c:v>30.38</c:v>
                </c:pt>
                <c:pt idx="10">
                  <c:v>30.3</c:v>
                </c:pt>
                <c:pt idx="11">
                  <c:v>30.41</c:v>
                </c:pt>
                <c:pt idx="12">
                  <c:v>30.87</c:v>
                </c:pt>
                <c:pt idx="13">
                  <c:v>30.75</c:v>
                </c:pt>
                <c:pt idx="14">
                  <c:v>30.32</c:v>
                </c:pt>
                <c:pt idx="15">
                  <c:v>30.77</c:v>
                </c:pt>
                <c:pt idx="16">
                  <c:v>30.6</c:v>
                </c:pt>
                <c:pt idx="17">
                  <c:v>30.54</c:v>
                </c:pt>
                <c:pt idx="18">
                  <c:v>30.29</c:v>
                </c:pt>
                <c:pt idx="19">
                  <c:v>30.31</c:v>
                </c:pt>
                <c:pt idx="20">
                  <c:v>30.33</c:v>
                </c:pt>
                <c:pt idx="21">
                  <c:v>30.04</c:v>
                </c:pt>
                <c:pt idx="22">
                  <c:v>30.02</c:v>
                </c:pt>
                <c:pt idx="23">
                  <c:v>30.29</c:v>
                </c:pt>
                <c:pt idx="24">
                  <c:v>30.5</c:v>
                </c:pt>
                <c:pt idx="25">
                  <c:v>30.42</c:v>
                </c:pt>
                <c:pt idx="26">
                  <c:v>30.25</c:v>
                </c:pt>
                <c:pt idx="27">
                  <c:v>30.56</c:v>
                </c:pt>
                <c:pt idx="28">
                  <c:v>30.22</c:v>
                </c:pt>
                <c:pt idx="29">
                  <c:v>30.18</c:v>
                </c:pt>
                <c:pt idx="30">
                  <c:v>29.9</c:v>
                </c:pt>
                <c:pt idx="31">
                  <c:v>29.99</c:v>
                </c:pt>
                <c:pt idx="32">
                  <c:v>30.44</c:v>
                </c:pt>
                <c:pt idx="33">
                  <c:v>30.13</c:v>
                </c:pt>
                <c:pt idx="34">
                  <c:v>29.97</c:v>
                </c:pt>
                <c:pt idx="35">
                  <c:v>29.99</c:v>
                </c:pt>
                <c:pt idx="36">
                  <c:v>30.01</c:v>
                </c:pt>
                <c:pt idx="37">
                  <c:v>30.15</c:v>
                </c:pt>
                <c:pt idx="38">
                  <c:v>30.18</c:v>
                </c:pt>
                <c:pt idx="39">
                  <c:v>30.2</c:v>
                </c:pt>
                <c:pt idx="40">
                  <c:v>30.35</c:v>
                </c:pt>
                <c:pt idx="41">
                  <c:v>30.12</c:v>
                </c:pt>
                <c:pt idx="42">
                  <c:v>30.17</c:v>
                </c:pt>
                <c:pt idx="43">
                  <c:v>30.37</c:v>
                </c:pt>
                <c:pt idx="44">
                  <c:v>30.54</c:v>
                </c:pt>
                <c:pt idx="45">
                  <c:v>30.64</c:v>
                </c:pt>
                <c:pt idx="46">
                  <c:v>30.46</c:v>
                </c:pt>
                <c:pt idx="47">
                  <c:v>30.85</c:v>
                </c:pt>
                <c:pt idx="48">
                  <c:v>30.58</c:v>
                </c:pt>
                <c:pt idx="49">
                  <c:v>30.98</c:v>
                </c:pt>
                <c:pt idx="50">
                  <c:v>30.27</c:v>
                </c:pt>
                <c:pt idx="51">
                  <c:v>30.66</c:v>
                </c:pt>
                <c:pt idx="52">
                  <c:v>30.29</c:v>
                </c:pt>
                <c:pt idx="53">
                  <c:v>30.51</c:v>
                </c:pt>
                <c:pt idx="54">
                  <c:v>30.05</c:v>
                </c:pt>
                <c:pt idx="55">
                  <c:v>30.24</c:v>
                </c:pt>
                <c:pt idx="56">
                  <c:v>30.48</c:v>
                </c:pt>
                <c:pt idx="57">
                  <c:v>30.5</c:v>
                </c:pt>
                <c:pt idx="58">
                  <c:v>30.72</c:v>
                </c:pt>
                <c:pt idx="59">
                  <c:v>30.47</c:v>
                </c:pt>
                <c:pt idx="60">
                  <c:v>30.31</c:v>
                </c:pt>
                <c:pt idx="61">
                  <c:v>30.77</c:v>
                </c:pt>
                <c:pt idx="62">
                  <c:v>30.9</c:v>
                </c:pt>
                <c:pt idx="63">
                  <c:v>30.71</c:v>
                </c:pt>
                <c:pt idx="64">
                  <c:v>30.89</c:v>
                </c:pt>
                <c:pt idx="65">
                  <c:v>30.91</c:v>
                </c:pt>
                <c:pt idx="66">
                  <c:v>30.63</c:v>
                </c:pt>
                <c:pt idx="67">
                  <c:v>30.63</c:v>
                </c:pt>
                <c:pt idx="68">
                  <c:v>30.37</c:v>
                </c:pt>
                <c:pt idx="69">
                  <c:v>30.58</c:v>
                </c:pt>
                <c:pt idx="70">
                  <c:v>30.63</c:v>
                </c:pt>
                <c:pt idx="71">
                  <c:v>30.97</c:v>
                </c:pt>
                <c:pt idx="72">
                  <c:v>31.32</c:v>
                </c:pt>
                <c:pt idx="73">
                  <c:v>31.07</c:v>
                </c:pt>
                <c:pt idx="74">
                  <c:v>30.86</c:v>
                </c:pt>
                <c:pt idx="75">
                  <c:v>30.78</c:v>
                </c:pt>
                <c:pt idx="76">
                  <c:v>31</c:v>
                </c:pt>
                <c:pt idx="77">
                  <c:v>31.05</c:v>
                </c:pt>
                <c:pt idx="78">
                  <c:v>30.85</c:v>
                </c:pt>
                <c:pt idx="79">
                  <c:v>30.87</c:v>
                </c:pt>
                <c:pt idx="80">
                  <c:v>31.05</c:v>
                </c:pt>
                <c:pt idx="81">
                  <c:v>31.21</c:v>
                </c:pt>
                <c:pt idx="82">
                  <c:v>30.65</c:v>
                </c:pt>
                <c:pt idx="83">
                  <c:v>31.32</c:v>
                </c:pt>
                <c:pt idx="84">
                  <c:v>31.08</c:v>
                </c:pt>
                <c:pt idx="85">
                  <c:v>30.86</c:v>
                </c:pt>
                <c:pt idx="86">
                  <c:v>30.87</c:v>
                </c:pt>
                <c:pt idx="87">
                  <c:v>30.54</c:v>
                </c:pt>
                <c:pt idx="88">
                  <c:v>30.89</c:v>
                </c:pt>
                <c:pt idx="89">
                  <c:v>30.69</c:v>
                </c:pt>
                <c:pt idx="90">
                  <c:v>30.8</c:v>
                </c:pt>
                <c:pt idx="91">
                  <c:v>30.39</c:v>
                </c:pt>
                <c:pt idx="92">
                  <c:v>30.81</c:v>
                </c:pt>
                <c:pt idx="93">
                  <c:v>30.87</c:v>
                </c:pt>
                <c:pt idx="94">
                  <c:v>30.79</c:v>
                </c:pt>
                <c:pt idx="95">
                  <c:v>30.64</c:v>
                </c:pt>
                <c:pt idx="96">
                  <c:v>31.31</c:v>
                </c:pt>
                <c:pt idx="97">
                  <c:v>32.01</c:v>
                </c:pt>
                <c:pt idx="98">
                  <c:v>31.87</c:v>
                </c:pt>
                <c:pt idx="99">
                  <c:v>31.89</c:v>
                </c:pt>
                <c:pt idx="100">
                  <c:v>32.020000000000003</c:v>
                </c:pt>
                <c:pt idx="101">
                  <c:v>31.88</c:v>
                </c:pt>
                <c:pt idx="102">
                  <c:v>31.94</c:v>
                </c:pt>
                <c:pt idx="103">
                  <c:v>31.56</c:v>
                </c:pt>
                <c:pt idx="104">
                  <c:v>31.72</c:v>
                </c:pt>
                <c:pt idx="105">
                  <c:v>31.67</c:v>
                </c:pt>
                <c:pt idx="106">
                  <c:v>31.57</c:v>
                </c:pt>
                <c:pt idx="107">
                  <c:v>31.8</c:v>
                </c:pt>
                <c:pt idx="108">
                  <c:v>31.41</c:v>
                </c:pt>
                <c:pt idx="109">
                  <c:v>31.47</c:v>
                </c:pt>
                <c:pt idx="110">
                  <c:v>31.7</c:v>
                </c:pt>
                <c:pt idx="111">
                  <c:v>31.94</c:v>
                </c:pt>
                <c:pt idx="112">
                  <c:v>31.4</c:v>
                </c:pt>
                <c:pt idx="113">
                  <c:v>31.73</c:v>
                </c:pt>
                <c:pt idx="114">
                  <c:v>31.48</c:v>
                </c:pt>
                <c:pt idx="115">
                  <c:v>31.43</c:v>
                </c:pt>
                <c:pt idx="116">
                  <c:v>31.16</c:v>
                </c:pt>
                <c:pt idx="117">
                  <c:v>31.35</c:v>
                </c:pt>
                <c:pt idx="118">
                  <c:v>31.41</c:v>
                </c:pt>
                <c:pt idx="119">
                  <c:v>31.03</c:v>
                </c:pt>
                <c:pt idx="120">
                  <c:v>31.43</c:v>
                </c:pt>
                <c:pt idx="121">
                  <c:v>31.23</c:v>
                </c:pt>
                <c:pt idx="122">
                  <c:v>31.17</c:v>
                </c:pt>
                <c:pt idx="123">
                  <c:v>31.35</c:v>
                </c:pt>
                <c:pt idx="124">
                  <c:v>31.59</c:v>
                </c:pt>
                <c:pt idx="125">
                  <c:v>31.38</c:v>
                </c:pt>
                <c:pt idx="126">
                  <c:v>31.17</c:v>
                </c:pt>
                <c:pt idx="127">
                  <c:v>31.1</c:v>
                </c:pt>
                <c:pt idx="128">
                  <c:v>31.14</c:v>
                </c:pt>
                <c:pt idx="129">
                  <c:v>31.35</c:v>
                </c:pt>
                <c:pt idx="130">
                  <c:v>31.52</c:v>
                </c:pt>
              </c:numCache>
            </c:numRef>
          </c:val>
          <c:smooth val="0"/>
          <c:extLst>
            <c:ext xmlns:c16="http://schemas.microsoft.com/office/drawing/2014/chart" uri="{C3380CC4-5D6E-409C-BE32-E72D297353CC}">
              <c16:uniqueId val="{00000000-F96F-4A78-AB41-D7457CD055EF}"/>
            </c:ext>
          </c:extLst>
        </c:ser>
        <c:dLbls>
          <c:showLegendKey val="0"/>
          <c:showVal val="0"/>
          <c:showCatName val="0"/>
          <c:showSerName val="0"/>
          <c:showPercent val="0"/>
          <c:showBubbleSize val="0"/>
        </c:dLbls>
        <c:smooth val="0"/>
        <c:axId val="138070272"/>
        <c:axId val="143132544"/>
      </c:lineChart>
      <c:catAx>
        <c:axId val="138070272"/>
        <c:scaling>
          <c:orientation val="minMax"/>
        </c:scaling>
        <c:delete val="0"/>
        <c:axPos val="b"/>
        <c:numFmt formatCode="mmm\-yyyy" sourceLinked="1"/>
        <c:majorTickMark val="out"/>
        <c:minorTickMark val="none"/>
        <c:tickLblPos val="nextTo"/>
        <c:crossAx val="143132544"/>
        <c:crosses val="autoZero"/>
        <c:auto val="0"/>
        <c:lblAlgn val="ctr"/>
        <c:lblOffset val="100"/>
        <c:tickLblSkip val="10"/>
        <c:noMultiLvlLbl val="1"/>
      </c:catAx>
      <c:valAx>
        <c:axId val="143132544"/>
        <c:scaling>
          <c:orientation val="minMax"/>
          <c:min val="27"/>
        </c:scaling>
        <c:delete val="0"/>
        <c:axPos val="l"/>
        <c:majorGridlines>
          <c:spPr>
            <a:ln>
              <a:noFill/>
            </a:ln>
          </c:spPr>
        </c:majorGridlines>
        <c:numFmt formatCode="#,##0" sourceLinked="0"/>
        <c:majorTickMark val="out"/>
        <c:minorTickMark val="none"/>
        <c:tickLblPos val="nextTo"/>
        <c:crossAx val="138070272"/>
        <c:crosses val="autoZero"/>
        <c:crossBetween val="between"/>
        <c:majorUnit val="1"/>
      </c:valAx>
    </c:plotArea>
    <c:plotVisOnly val="1"/>
    <c:dispBlanksAs val="gap"/>
    <c:showDLblsOverMax val="0"/>
  </c:chart>
  <c:spPr>
    <a:ln>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Sheet1!$E$29</c:f>
              <c:strCache>
                <c:ptCount val="1"/>
                <c:pt idx="0">
                  <c:v>2016</c:v>
                </c:pt>
              </c:strCache>
            </c:strRef>
          </c:tx>
          <c:spPr>
            <a:solidFill>
              <a:srgbClr val="005DA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Sheet1!$F$27:$N$27</c:f>
              <c:strCache>
                <c:ptCount val="9"/>
                <c:pt idx="0">
                  <c:v>Panama</c:v>
                </c:pt>
                <c:pt idx="1">
                  <c:v>Cartagena, Colombia</c:v>
                </c:pt>
                <c:pt idx="2">
                  <c:v>Santos, Brazil</c:v>
                </c:pt>
                <c:pt idx="3">
                  <c:v>Venezuela</c:v>
                </c:pt>
                <c:pt idx="4">
                  <c:v>Guayquil, Ecuador</c:v>
                </c:pt>
                <c:pt idx="5">
                  <c:v>Callao, Peru</c:v>
                </c:pt>
                <c:pt idx="6">
                  <c:v>Buenos Aires, Argentina</c:v>
                </c:pt>
                <c:pt idx="7">
                  <c:v>Quintero, Chile</c:v>
                </c:pt>
                <c:pt idx="8">
                  <c:v>Montevideo, Uruguay</c:v>
                </c:pt>
              </c:strCache>
            </c:strRef>
          </c:cat>
          <c:val>
            <c:numRef>
              <c:f>Sheet1!$F$29:$N$29</c:f>
              <c:numCache>
                <c:formatCode>#,##0</c:formatCode>
                <c:ptCount val="9"/>
                <c:pt idx="0">
                  <c:v>228.12749003979999</c:v>
                </c:pt>
                <c:pt idx="1">
                  <c:v>233.39043824699999</c:v>
                </c:pt>
                <c:pt idx="2">
                  <c:v>235.1454183267</c:v>
                </c:pt>
                <c:pt idx="3">
                  <c:v>234.79400000000001</c:v>
                </c:pt>
                <c:pt idx="4">
                  <c:v>255.17529880480001</c:v>
                </c:pt>
                <c:pt idx="5">
                  <c:v>272.40239043819997</c:v>
                </c:pt>
                <c:pt idx="6">
                  <c:v>293.09163346610001</c:v>
                </c:pt>
                <c:pt idx="7">
                  <c:v>307.57370517930002</c:v>
                </c:pt>
                <c:pt idx="8">
                  <c:v>353.6454183267</c:v>
                </c:pt>
              </c:numCache>
            </c:numRef>
          </c:val>
          <c:extLst>
            <c:ext xmlns:c16="http://schemas.microsoft.com/office/drawing/2014/chart" uri="{C3380CC4-5D6E-409C-BE32-E72D297353CC}">
              <c16:uniqueId val="{00000000-B3B3-4D3F-9A00-E5C80CF5798B}"/>
            </c:ext>
          </c:extLst>
        </c:ser>
        <c:dLbls>
          <c:showLegendKey val="0"/>
          <c:showVal val="0"/>
          <c:showCatName val="0"/>
          <c:showSerName val="0"/>
          <c:showPercent val="0"/>
          <c:showBubbleSize val="0"/>
        </c:dLbls>
        <c:gapWidth val="150"/>
        <c:axId val="129988480"/>
        <c:axId val="133015808"/>
      </c:barChart>
      <c:catAx>
        <c:axId val="129988480"/>
        <c:scaling>
          <c:orientation val="minMax"/>
        </c:scaling>
        <c:delete val="0"/>
        <c:axPos val="l"/>
        <c:numFmt formatCode="General" sourceLinked="0"/>
        <c:majorTickMark val="out"/>
        <c:minorTickMark val="none"/>
        <c:tickLblPos val="nextTo"/>
        <c:crossAx val="133015808"/>
        <c:crosses val="autoZero"/>
        <c:auto val="1"/>
        <c:lblAlgn val="ctr"/>
        <c:lblOffset val="100"/>
        <c:noMultiLvlLbl val="0"/>
      </c:catAx>
      <c:valAx>
        <c:axId val="133015808"/>
        <c:scaling>
          <c:orientation val="minMax"/>
        </c:scaling>
        <c:delete val="0"/>
        <c:axPos val="b"/>
        <c:numFmt formatCode="#,##0" sourceLinked="1"/>
        <c:majorTickMark val="out"/>
        <c:minorTickMark val="none"/>
        <c:tickLblPos val="nextTo"/>
        <c:crossAx val="129988480"/>
        <c:crosses val="autoZero"/>
        <c:crossBetween val="between"/>
      </c:valAx>
    </c:plotArea>
    <c:plotVisOnly val="1"/>
    <c:dispBlanksAs val="gap"/>
    <c:showDLblsOverMax val="0"/>
  </c:chart>
  <c:spPr>
    <a:ln>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Лист1!$B$1</c:f>
              <c:strCache>
                <c:ptCount val="1"/>
                <c:pt idx="0">
                  <c:v>2010</c:v>
                </c:pt>
              </c:strCache>
            </c:strRef>
          </c:tx>
          <c:spPr>
            <a:solidFill>
              <a:schemeClr val="accent2">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FO</c:v>
                </c:pt>
              </c:strCache>
            </c:strRef>
          </c:cat>
          <c:val>
            <c:numRef>
              <c:f>Лист1!$B$2</c:f>
              <c:numCache>
                <c:formatCode>0</c:formatCode>
                <c:ptCount val="1"/>
                <c:pt idx="0">
                  <c:v>11257.347</c:v>
                </c:pt>
              </c:numCache>
            </c:numRef>
          </c:val>
          <c:extLst>
            <c:ext xmlns:c16="http://schemas.microsoft.com/office/drawing/2014/chart" uri="{C3380CC4-5D6E-409C-BE32-E72D297353CC}">
              <c16:uniqueId val="{00000000-A5D1-402C-A9AD-398B6F28C6EF}"/>
            </c:ext>
          </c:extLst>
        </c:ser>
        <c:ser>
          <c:idx val="1"/>
          <c:order val="1"/>
          <c:tx>
            <c:strRef>
              <c:f>Лист1!$C$1</c:f>
              <c:strCache>
                <c:ptCount val="1"/>
                <c:pt idx="0">
                  <c:v>2011</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FO</c:v>
                </c:pt>
              </c:strCache>
            </c:strRef>
          </c:cat>
          <c:val>
            <c:numRef>
              <c:f>Лист1!$C$2</c:f>
              <c:numCache>
                <c:formatCode>0</c:formatCode>
                <c:ptCount val="1"/>
                <c:pt idx="0">
                  <c:v>11577.803</c:v>
                </c:pt>
              </c:numCache>
            </c:numRef>
          </c:val>
          <c:extLst>
            <c:ext xmlns:c16="http://schemas.microsoft.com/office/drawing/2014/chart" uri="{C3380CC4-5D6E-409C-BE32-E72D297353CC}">
              <c16:uniqueId val="{00000001-A5D1-402C-A9AD-398B6F28C6EF}"/>
            </c:ext>
          </c:extLst>
        </c:ser>
        <c:ser>
          <c:idx val="2"/>
          <c:order val="2"/>
          <c:tx>
            <c:strRef>
              <c:f>Лист1!$D$1</c:f>
              <c:strCache>
                <c:ptCount val="1"/>
                <c:pt idx="0">
                  <c:v>2012</c:v>
                </c:pt>
              </c:strCache>
            </c:strRef>
          </c:tx>
          <c:spPr>
            <a:solidFill>
              <a:schemeClr val="accent2">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FO</c:v>
                </c:pt>
              </c:strCache>
            </c:strRef>
          </c:cat>
          <c:val>
            <c:numRef>
              <c:f>Лист1!$D$2</c:f>
              <c:numCache>
                <c:formatCode>0</c:formatCode>
                <c:ptCount val="1"/>
                <c:pt idx="0">
                  <c:v>10274.634</c:v>
                </c:pt>
              </c:numCache>
            </c:numRef>
          </c:val>
          <c:extLst>
            <c:ext xmlns:c16="http://schemas.microsoft.com/office/drawing/2014/chart" uri="{C3380CC4-5D6E-409C-BE32-E72D297353CC}">
              <c16:uniqueId val="{00000002-A5D1-402C-A9AD-398B6F28C6EF}"/>
            </c:ext>
          </c:extLst>
        </c:ser>
        <c:ser>
          <c:idx val="3"/>
          <c:order val="3"/>
          <c:tx>
            <c:strRef>
              <c:f>Лист1!$E$1</c:f>
              <c:strCache>
                <c:ptCount val="1"/>
                <c:pt idx="0">
                  <c:v>2013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FO</c:v>
                </c:pt>
              </c:strCache>
            </c:strRef>
          </c:cat>
          <c:val>
            <c:numRef>
              <c:f>Лист1!$E$2</c:f>
              <c:numCache>
                <c:formatCode>0</c:formatCode>
                <c:ptCount val="1"/>
                <c:pt idx="0">
                  <c:v>9821.2569999999996</c:v>
                </c:pt>
              </c:numCache>
            </c:numRef>
          </c:val>
          <c:extLst>
            <c:ext xmlns:c16="http://schemas.microsoft.com/office/drawing/2014/chart" uri="{C3380CC4-5D6E-409C-BE32-E72D297353CC}">
              <c16:uniqueId val="{00000003-A5D1-402C-A9AD-398B6F28C6EF}"/>
            </c:ext>
          </c:extLst>
        </c:ser>
        <c:ser>
          <c:idx val="4"/>
          <c:order val="4"/>
          <c:tx>
            <c:strRef>
              <c:f>Лист1!$F$1</c:f>
              <c:strCache>
                <c:ptCount val="1"/>
                <c:pt idx="0">
                  <c:v>2014</c:v>
                </c:pt>
              </c:strCache>
            </c:strRef>
          </c:tx>
          <c:spPr>
            <a:solidFill>
              <a:schemeClr val="accent2">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FO</c:v>
                </c:pt>
              </c:strCache>
            </c:strRef>
          </c:cat>
          <c:val>
            <c:numRef>
              <c:f>Лист1!$F$2</c:f>
              <c:numCache>
                <c:formatCode>0</c:formatCode>
                <c:ptCount val="1"/>
                <c:pt idx="0">
                  <c:v>9827.0830000000005</c:v>
                </c:pt>
              </c:numCache>
            </c:numRef>
          </c:val>
          <c:extLst>
            <c:ext xmlns:c16="http://schemas.microsoft.com/office/drawing/2014/chart" uri="{C3380CC4-5D6E-409C-BE32-E72D297353CC}">
              <c16:uniqueId val="{00000004-A5D1-402C-A9AD-398B6F28C6EF}"/>
            </c:ext>
          </c:extLst>
        </c:ser>
        <c:ser>
          <c:idx val="5"/>
          <c:order val="5"/>
          <c:tx>
            <c:strRef>
              <c:f>Лист1!$G$1</c:f>
              <c:strCache>
                <c:ptCount val="1"/>
                <c:pt idx="0">
                  <c:v>2015</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FO</c:v>
                </c:pt>
              </c:strCache>
            </c:strRef>
          </c:cat>
          <c:val>
            <c:numRef>
              <c:f>Лист1!$G$2</c:f>
              <c:numCache>
                <c:formatCode>0</c:formatCode>
                <c:ptCount val="1"/>
                <c:pt idx="0">
                  <c:v>8738.51</c:v>
                </c:pt>
              </c:numCache>
            </c:numRef>
          </c:val>
          <c:extLst>
            <c:ext xmlns:c16="http://schemas.microsoft.com/office/drawing/2014/chart" uri="{C3380CC4-5D6E-409C-BE32-E72D297353CC}">
              <c16:uniqueId val="{00000000-FC35-4D40-90D2-29AA6A7D48D7}"/>
            </c:ext>
          </c:extLst>
        </c:ser>
        <c:ser>
          <c:idx val="6"/>
          <c:order val="6"/>
          <c:tx>
            <c:strRef>
              <c:f>Лист1!$H$1</c:f>
              <c:strCache>
                <c:ptCount val="1"/>
                <c:pt idx="0">
                  <c:v>2016</c:v>
                </c:pt>
              </c:strCache>
            </c:strRef>
          </c:tx>
          <c:spPr>
            <a:solidFill>
              <a:schemeClr val="accent2">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FO</c:v>
                </c:pt>
              </c:strCache>
            </c:strRef>
          </c:cat>
          <c:val>
            <c:numRef>
              <c:f>Лист1!$H$2</c:f>
              <c:numCache>
                <c:formatCode>0</c:formatCode>
                <c:ptCount val="1"/>
                <c:pt idx="0">
                  <c:v>8483.6440000000002</c:v>
                </c:pt>
              </c:numCache>
            </c:numRef>
          </c:val>
          <c:extLst>
            <c:ext xmlns:c16="http://schemas.microsoft.com/office/drawing/2014/chart" uri="{C3380CC4-5D6E-409C-BE32-E72D297353CC}">
              <c16:uniqueId val="{00000001-FC35-4D40-90D2-29AA6A7D48D7}"/>
            </c:ext>
          </c:extLst>
        </c:ser>
        <c:dLbls>
          <c:showLegendKey val="0"/>
          <c:showVal val="1"/>
          <c:showCatName val="0"/>
          <c:showSerName val="0"/>
          <c:showPercent val="0"/>
          <c:showBubbleSize val="0"/>
        </c:dLbls>
        <c:gapWidth val="219"/>
        <c:overlap val="-27"/>
        <c:axId val="1913942735"/>
        <c:axId val="1913953135"/>
      </c:barChart>
      <c:catAx>
        <c:axId val="191394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ru-RU"/>
          </a:p>
        </c:txPr>
        <c:crossAx val="1913953135"/>
        <c:crosses val="autoZero"/>
        <c:auto val="1"/>
        <c:lblAlgn val="ctr"/>
        <c:lblOffset val="100"/>
        <c:noMultiLvlLbl val="0"/>
      </c:catAx>
      <c:valAx>
        <c:axId val="1913953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13942735"/>
        <c:crosses val="autoZero"/>
        <c:crossBetween val="between"/>
      </c:valAx>
      <c:spPr>
        <a:noFill/>
        <a:ln>
          <a:noFill/>
        </a:ln>
        <a:effectLst/>
      </c:spPr>
    </c:plotArea>
    <c:legend>
      <c:legendPos val="b"/>
      <c:layout>
        <c:manualLayout>
          <c:xMode val="edge"/>
          <c:yMode val="edge"/>
          <c:x val="0.13486593587566259"/>
          <c:y val="0.78272340957380326"/>
          <c:w val="0.81741409774758544"/>
          <c:h val="0.18553055868016499"/>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Лист1!$B$1</c:f>
              <c:strCache>
                <c:ptCount val="1"/>
                <c:pt idx="0">
                  <c:v>2010</c:v>
                </c:pt>
              </c:strCache>
            </c:strRef>
          </c:tx>
          <c:spPr>
            <a:solidFill>
              <a:schemeClr val="accent1">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MGO</c:v>
                </c:pt>
              </c:strCache>
            </c:strRef>
          </c:cat>
          <c:val>
            <c:numRef>
              <c:f>Лист1!$B$2</c:f>
              <c:numCache>
                <c:formatCode>0</c:formatCode>
                <c:ptCount val="1"/>
                <c:pt idx="0">
                  <c:v>520.07399999999996</c:v>
                </c:pt>
              </c:numCache>
            </c:numRef>
          </c:val>
          <c:extLst>
            <c:ext xmlns:c16="http://schemas.microsoft.com/office/drawing/2014/chart" uri="{C3380CC4-5D6E-409C-BE32-E72D297353CC}">
              <c16:uniqueId val="{00000000-AB2C-4895-9E6B-EBD7E9C0D562}"/>
            </c:ext>
          </c:extLst>
        </c:ser>
        <c:ser>
          <c:idx val="1"/>
          <c:order val="1"/>
          <c:tx>
            <c:strRef>
              <c:f>Лист1!$C$1</c:f>
              <c:strCache>
                <c:ptCount val="1"/>
                <c:pt idx="0">
                  <c:v>2011</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MGO</c:v>
                </c:pt>
              </c:strCache>
            </c:strRef>
          </c:cat>
          <c:val>
            <c:numRef>
              <c:f>Лист1!$C$2</c:f>
              <c:numCache>
                <c:formatCode>0</c:formatCode>
                <c:ptCount val="1"/>
                <c:pt idx="0">
                  <c:v>528.44500000000005</c:v>
                </c:pt>
              </c:numCache>
            </c:numRef>
          </c:val>
          <c:extLst>
            <c:ext xmlns:c16="http://schemas.microsoft.com/office/drawing/2014/chart" uri="{C3380CC4-5D6E-409C-BE32-E72D297353CC}">
              <c16:uniqueId val="{00000001-AB2C-4895-9E6B-EBD7E9C0D562}"/>
            </c:ext>
          </c:extLst>
        </c:ser>
        <c:ser>
          <c:idx val="2"/>
          <c:order val="2"/>
          <c:tx>
            <c:strRef>
              <c:f>Лист1!$D$1</c:f>
              <c:strCache>
                <c:ptCount val="1"/>
                <c:pt idx="0">
                  <c:v>2012</c:v>
                </c:pt>
              </c:strCache>
            </c:strRef>
          </c:tx>
          <c:spPr>
            <a:solidFill>
              <a:schemeClr val="accent1">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MGO</c:v>
                </c:pt>
              </c:strCache>
            </c:strRef>
          </c:cat>
          <c:val>
            <c:numRef>
              <c:f>Лист1!$D$2</c:f>
              <c:numCache>
                <c:formatCode>0</c:formatCode>
                <c:ptCount val="1"/>
                <c:pt idx="0">
                  <c:v>552.654</c:v>
                </c:pt>
              </c:numCache>
            </c:numRef>
          </c:val>
          <c:extLst>
            <c:ext xmlns:c16="http://schemas.microsoft.com/office/drawing/2014/chart" uri="{C3380CC4-5D6E-409C-BE32-E72D297353CC}">
              <c16:uniqueId val="{00000002-AB2C-4895-9E6B-EBD7E9C0D562}"/>
            </c:ext>
          </c:extLst>
        </c:ser>
        <c:ser>
          <c:idx val="3"/>
          <c:order val="3"/>
          <c:tx>
            <c:strRef>
              <c:f>Лист1!$E$1</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MGO</c:v>
                </c:pt>
              </c:strCache>
            </c:strRef>
          </c:cat>
          <c:val>
            <c:numRef>
              <c:f>Лист1!$E$2</c:f>
              <c:numCache>
                <c:formatCode>0</c:formatCode>
                <c:ptCount val="1"/>
                <c:pt idx="0">
                  <c:v>507.90699999999998</c:v>
                </c:pt>
              </c:numCache>
            </c:numRef>
          </c:val>
          <c:extLst>
            <c:ext xmlns:c16="http://schemas.microsoft.com/office/drawing/2014/chart" uri="{C3380CC4-5D6E-409C-BE32-E72D297353CC}">
              <c16:uniqueId val="{00000003-AB2C-4895-9E6B-EBD7E9C0D562}"/>
            </c:ext>
          </c:extLst>
        </c:ser>
        <c:ser>
          <c:idx val="4"/>
          <c:order val="4"/>
          <c:tx>
            <c:strRef>
              <c:f>Лист1!$F$1</c:f>
              <c:strCache>
                <c:ptCount val="1"/>
                <c:pt idx="0">
                  <c:v>2014</c:v>
                </c:pt>
              </c:strCache>
            </c:strRef>
          </c:tx>
          <c:spPr>
            <a:solidFill>
              <a:schemeClr val="accent1">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MGO</c:v>
                </c:pt>
              </c:strCache>
            </c:strRef>
          </c:cat>
          <c:val>
            <c:numRef>
              <c:f>Лист1!$F$2</c:f>
              <c:numCache>
                <c:formatCode>0</c:formatCode>
                <c:ptCount val="1"/>
                <c:pt idx="0">
                  <c:v>670.12199999999996</c:v>
                </c:pt>
              </c:numCache>
            </c:numRef>
          </c:val>
          <c:extLst>
            <c:ext xmlns:c16="http://schemas.microsoft.com/office/drawing/2014/chart" uri="{C3380CC4-5D6E-409C-BE32-E72D297353CC}">
              <c16:uniqueId val="{00000000-D1FC-4054-8B6E-A11A8CD6974D}"/>
            </c:ext>
          </c:extLst>
        </c:ser>
        <c:ser>
          <c:idx val="5"/>
          <c:order val="5"/>
          <c:tx>
            <c:strRef>
              <c:f>Лист1!$G$1</c:f>
              <c:strCache>
                <c:ptCount val="1"/>
                <c:pt idx="0">
                  <c:v>2015</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MGO</c:v>
                </c:pt>
              </c:strCache>
            </c:strRef>
          </c:cat>
          <c:val>
            <c:numRef>
              <c:f>Лист1!$G$2</c:f>
              <c:numCache>
                <c:formatCode>0</c:formatCode>
                <c:ptCount val="1"/>
                <c:pt idx="0">
                  <c:v>1634.0530000000001</c:v>
                </c:pt>
              </c:numCache>
            </c:numRef>
          </c:val>
          <c:extLst>
            <c:ext xmlns:c16="http://schemas.microsoft.com/office/drawing/2014/chart" uri="{C3380CC4-5D6E-409C-BE32-E72D297353CC}">
              <c16:uniqueId val="{00000001-D1FC-4054-8B6E-A11A8CD6974D}"/>
            </c:ext>
          </c:extLst>
        </c:ser>
        <c:ser>
          <c:idx val="6"/>
          <c:order val="6"/>
          <c:tx>
            <c:strRef>
              <c:f>Лист1!$H$1</c:f>
              <c:strCache>
                <c:ptCount val="1"/>
                <c:pt idx="0">
                  <c:v>2016</c:v>
                </c:pt>
              </c:strCache>
            </c:strRef>
          </c:tx>
          <c:spPr>
            <a:solidFill>
              <a:schemeClr val="accent1">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MGO</c:v>
                </c:pt>
              </c:strCache>
            </c:strRef>
          </c:cat>
          <c:val>
            <c:numRef>
              <c:f>Лист1!$H$2</c:f>
              <c:numCache>
                <c:formatCode>0</c:formatCode>
                <c:ptCount val="1"/>
                <c:pt idx="0">
                  <c:v>1426.8789999999999</c:v>
                </c:pt>
              </c:numCache>
            </c:numRef>
          </c:val>
          <c:extLst>
            <c:ext xmlns:c16="http://schemas.microsoft.com/office/drawing/2014/chart" uri="{C3380CC4-5D6E-409C-BE32-E72D297353CC}">
              <c16:uniqueId val="{00000002-D1FC-4054-8B6E-A11A8CD6974D}"/>
            </c:ext>
          </c:extLst>
        </c:ser>
        <c:dLbls>
          <c:showLegendKey val="0"/>
          <c:showVal val="1"/>
          <c:showCatName val="0"/>
          <c:showSerName val="0"/>
          <c:showPercent val="0"/>
          <c:showBubbleSize val="0"/>
        </c:dLbls>
        <c:gapWidth val="219"/>
        <c:overlap val="-27"/>
        <c:axId val="2035809263"/>
        <c:axId val="2035819663"/>
      </c:barChart>
      <c:catAx>
        <c:axId val="2035809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ru-RU"/>
          </a:p>
        </c:txPr>
        <c:crossAx val="2035819663"/>
        <c:crosses val="autoZero"/>
        <c:auto val="1"/>
        <c:lblAlgn val="ctr"/>
        <c:lblOffset val="100"/>
        <c:noMultiLvlLbl val="0"/>
      </c:catAx>
      <c:valAx>
        <c:axId val="20358196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35809263"/>
        <c:crosses val="autoZero"/>
        <c:crossBetween val="between"/>
      </c:valAx>
      <c:spPr>
        <a:noFill/>
        <a:ln>
          <a:noFill/>
        </a:ln>
        <a:effectLst/>
      </c:spPr>
    </c:plotArea>
    <c:legend>
      <c:legendPos val="b"/>
      <c:layout>
        <c:manualLayout>
          <c:xMode val="edge"/>
          <c:yMode val="edge"/>
          <c:x val="9.1292951126207264E-2"/>
          <c:y val="0.76288213973253338"/>
          <c:w val="0.81741409774758544"/>
          <c:h val="0.18553055868016499"/>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'slides graphs'!$D$2</c:f>
              <c:strCache>
                <c:ptCount val="1"/>
                <c:pt idx="0">
                  <c:v>2015</c:v>
                </c:pt>
              </c:strCache>
            </c:strRef>
          </c:tx>
          <c:invertIfNegative val="0"/>
          <c:cat>
            <c:strRef>
              <c:f>'slides graphs'!$A$3:$A$14</c:f>
              <c:strCache>
                <c:ptCount val="12"/>
                <c:pt idx="0">
                  <c:v>Jan</c:v>
                </c:pt>
                <c:pt idx="1">
                  <c:v>Feb</c:v>
                </c:pt>
                <c:pt idx="2">
                  <c:v>march </c:v>
                </c:pt>
                <c:pt idx="3">
                  <c:v>April</c:v>
                </c:pt>
                <c:pt idx="4">
                  <c:v>May </c:v>
                </c:pt>
                <c:pt idx="5">
                  <c:v>June </c:v>
                </c:pt>
                <c:pt idx="6">
                  <c:v>July </c:v>
                </c:pt>
                <c:pt idx="7">
                  <c:v>August</c:v>
                </c:pt>
                <c:pt idx="8">
                  <c:v>September</c:v>
                </c:pt>
                <c:pt idx="9">
                  <c:v>October</c:v>
                </c:pt>
                <c:pt idx="10">
                  <c:v>November</c:v>
                </c:pt>
                <c:pt idx="11">
                  <c:v>December</c:v>
                </c:pt>
              </c:strCache>
            </c:strRef>
          </c:cat>
          <c:val>
            <c:numRef>
              <c:f>'slides graphs'!$D$3:$D$14</c:f>
              <c:numCache>
                <c:formatCode>General</c:formatCode>
                <c:ptCount val="12"/>
                <c:pt idx="0">
                  <c:v>3680100</c:v>
                </c:pt>
                <c:pt idx="1">
                  <c:v>3396000</c:v>
                </c:pt>
                <c:pt idx="2">
                  <c:v>3577500</c:v>
                </c:pt>
                <c:pt idx="3">
                  <c:v>3665900</c:v>
                </c:pt>
                <c:pt idx="4">
                  <c:v>3707200</c:v>
                </c:pt>
                <c:pt idx="5">
                  <c:v>3536000</c:v>
                </c:pt>
                <c:pt idx="6">
                  <c:v>3785300</c:v>
                </c:pt>
                <c:pt idx="7">
                  <c:v>4287800</c:v>
                </c:pt>
                <c:pt idx="8">
                  <c:v>3847600</c:v>
                </c:pt>
                <c:pt idx="9">
                  <c:v>3637000</c:v>
                </c:pt>
                <c:pt idx="10">
                  <c:v>3984000</c:v>
                </c:pt>
                <c:pt idx="11">
                  <c:v>4051200</c:v>
                </c:pt>
              </c:numCache>
            </c:numRef>
          </c:val>
          <c:extLst>
            <c:ext xmlns:c16="http://schemas.microsoft.com/office/drawing/2014/chart" uri="{C3380CC4-5D6E-409C-BE32-E72D297353CC}">
              <c16:uniqueId val="{00000000-0356-4061-9937-4EA8CD90E94A}"/>
            </c:ext>
          </c:extLst>
        </c:ser>
        <c:ser>
          <c:idx val="1"/>
          <c:order val="1"/>
          <c:tx>
            <c:strRef>
              <c:f>'slides graphs'!$E$2</c:f>
              <c:strCache>
                <c:ptCount val="1"/>
                <c:pt idx="0">
                  <c:v>2016</c:v>
                </c:pt>
              </c:strCache>
            </c:strRef>
          </c:tx>
          <c:invertIfNegative val="0"/>
          <c:cat>
            <c:strRef>
              <c:f>'slides graphs'!$A$3:$A$14</c:f>
              <c:strCache>
                <c:ptCount val="12"/>
                <c:pt idx="0">
                  <c:v>Jan</c:v>
                </c:pt>
                <c:pt idx="1">
                  <c:v>Feb</c:v>
                </c:pt>
                <c:pt idx="2">
                  <c:v>march </c:v>
                </c:pt>
                <c:pt idx="3">
                  <c:v>April</c:v>
                </c:pt>
                <c:pt idx="4">
                  <c:v>May </c:v>
                </c:pt>
                <c:pt idx="5">
                  <c:v>June </c:v>
                </c:pt>
                <c:pt idx="6">
                  <c:v>July </c:v>
                </c:pt>
                <c:pt idx="7">
                  <c:v>August</c:v>
                </c:pt>
                <c:pt idx="8">
                  <c:v>September</c:v>
                </c:pt>
                <c:pt idx="9">
                  <c:v>October</c:v>
                </c:pt>
                <c:pt idx="10">
                  <c:v>November</c:v>
                </c:pt>
                <c:pt idx="11">
                  <c:v>December</c:v>
                </c:pt>
              </c:strCache>
            </c:strRef>
          </c:cat>
          <c:val>
            <c:numRef>
              <c:f>'slides graphs'!$E$3:$E$14</c:f>
              <c:numCache>
                <c:formatCode>General</c:formatCode>
                <c:ptCount val="12"/>
                <c:pt idx="0">
                  <c:v>4164500</c:v>
                </c:pt>
                <c:pt idx="1">
                  <c:v>3510000</c:v>
                </c:pt>
                <c:pt idx="2">
                  <c:v>4149800</c:v>
                </c:pt>
                <c:pt idx="3">
                  <c:v>4109700</c:v>
                </c:pt>
                <c:pt idx="4">
                  <c:v>4363700</c:v>
                </c:pt>
                <c:pt idx="5">
                  <c:v>4086900</c:v>
                </c:pt>
                <c:pt idx="6">
                  <c:v>4115000</c:v>
                </c:pt>
                <c:pt idx="7">
                  <c:v>4228000</c:v>
                </c:pt>
                <c:pt idx="8">
                  <c:v>3831000</c:v>
                </c:pt>
                <c:pt idx="9">
                  <c:v>4009100</c:v>
                </c:pt>
                <c:pt idx="10">
                  <c:v>4142200</c:v>
                </c:pt>
                <c:pt idx="11">
                  <c:v>3904900</c:v>
                </c:pt>
              </c:numCache>
            </c:numRef>
          </c:val>
          <c:extLst>
            <c:ext xmlns:c16="http://schemas.microsoft.com/office/drawing/2014/chart" uri="{C3380CC4-5D6E-409C-BE32-E72D297353CC}">
              <c16:uniqueId val="{00000001-0356-4061-9937-4EA8CD90E94A}"/>
            </c:ext>
          </c:extLst>
        </c:ser>
        <c:dLbls>
          <c:showLegendKey val="0"/>
          <c:showVal val="0"/>
          <c:showCatName val="0"/>
          <c:showSerName val="0"/>
          <c:showPercent val="0"/>
          <c:showBubbleSize val="0"/>
        </c:dLbls>
        <c:gapWidth val="150"/>
        <c:shape val="box"/>
        <c:axId val="134339584"/>
        <c:axId val="134341376"/>
        <c:axId val="0"/>
      </c:bar3DChart>
      <c:catAx>
        <c:axId val="134339584"/>
        <c:scaling>
          <c:orientation val="minMax"/>
        </c:scaling>
        <c:delete val="0"/>
        <c:axPos val="b"/>
        <c:numFmt formatCode="General" sourceLinked="0"/>
        <c:majorTickMark val="out"/>
        <c:minorTickMark val="none"/>
        <c:tickLblPos val="nextTo"/>
        <c:crossAx val="134341376"/>
        <c:crosses val="autoZero"/>
        <c:auto val="1"/>
        <c:lblAlgn val="ctr"/>
        <c:lblOffset val="100"/>
        <c:noMultiLvlLbl val="0"/>
      </c:catAx>
      <c:valAx>
        <c:axId val="134341376"/>
        <c:scaling>
          <c:orientation val="minMax"/>
          <c:min val="2000000"/>
        </c:scaling>
        <c:delete val="0"/>
        <c:axPos val="l"/>
        <c:majorGridlines/>
        <c:numFmt formatCode="General" sourceLinked="1"/>
        <c:majorTickMark val="out"/>
        <c:minorTickMark val="none"/>
        <c:tickLblPos val="nextTo"/>
        <c:crossAx val="134339584"/>
        <c:crosses val="autoZero"/>
        <c:crossBetween val="between"/>
        <c:dispUnits>
          <c:builtInUnit val="millions"/>
          <c:dispUnitsLbl>
            <c:layout/>
            <c:tx>
              <c:rich>
                <a:bodyPr/>
                <a:lstStyle/>
                <a:p>
                  <a:pPr>
                    <a:defRPr/>
                  </a:pPr>
                  <a:r>
                    <a:rPr lang="en-US"/>
                    <a:t>Millions/tonnes</a:t>
                  </a:r>
                </a:p>
              </c:rich>
            </c:tx>
          </c:dispUnitsLbl>
        </c:dispUnits>
      </c:valAx>
    </c:plotArea>
    <c:legend>
      <c:legendPos val="r"/>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0.10168</cdr:x>
      <cdr:y>0</cdr:y>
    </cdr:from>
    <cdr:to>
      <cdr:x>0.89832</cdr:x>
      <cdr:y>0.13464</cdr:y>
    </cdr:to>
    <cdr:sp macro="" textlink="">
      <cdr:nvSpPr>
        <cdr:cNvPr id="2" name="TextBox 3"/>
        <cdr:cNvSpPr txBox="1"/>
      </cdr:nvSpPr>
      <cdr:spPr>
        <a:xfrm xmlns:a="http://schemas.openxmlformats.org/drawingml/2006/main">
          <a:off x="340060" y="-704850"/>
          <a:ext cx="266429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200" dirty="0"/>
            <a:t>Мощности установок коксования, </a:t>
          </a:r>
          <a:r>
            <a:rPr lang="ru-RU" sz="1200" dirty="0" smtClean="0"/>
            <a:t>млн</a:t>
          </a:r>
          <a:r>
            <a:rPr lang="en-US" sz="1200" dirty="0" smtClean="0"/>
            <a:t> </a:t>
          </a:r>
          <a:r>
            <a:rPr lang="ru-RU" sz="1200" dirty="0" err="1" smtClean="0"/>
            <a:t>барр</a:t>
          </a:r>
          <a:r>
            <a:rPr lang="ru-RU" sz="1200" dirty="0" smtClean="0"/>
            <a:t>./</a:t>
          </a:r>
          <a:r>
            <a:rPr lang="ru-RU" sz="1200" dirty="0" err="1" smtClean="0"/>
            <a:t>сут</a:t>
          </a:r>
          <a:r>
            <a:rPr lang="ru-RU" sz="1200" dirty="0" smtClean="0"/>
            <a:t>. </a:t>
          </a:r>
          <a:endParaRPr lang="ru-RU" sz="1200" dirty="0"/>
        </a:p>
      </cdr:txBody>
    </cdr:sp>
  </cdr:relSizeAnchor>
  <cdr:relSizeAnchor xmlns:cdr="http://schemas.openxmlformats.org/drawingml/2006/chartDrawing">
    <cdr:from>
      <cdr:x>0.10765</cdr:x>
      <cdr:y>0.85944</cdr:y>
    </cdr:from>
    <cdr:to>
      <cdr:x>0.38107</cdr:x>
      <cdr:y>0.94355</cdr:y>
    </cdr:to>
    <cdr:sp macro="" textlink="">
      <cdr:nvSpPr>
        <cdr:cNvPr id="3" name="TextBox 2"/>
        <cdr:cNvSpPr txBox="1"/>
      </cdr:nvSpPr>
      <cdr:spPr>
        <a:xfrm xmlns:a="http://schemas.openxmlformats.org/drawingml/2006/main">
          <a:off x="360040" y="2947020"/>
          <a:ext cx="914400" cy="288404"/>
        </a:xfrm>
        <a:prstGeom xmlns:a="http://schemas.openxmlformats.org/drawingml/2006/main" prst="rect">
          <a:avLst/>
        </a:prstGeom>
      </cdr:spPr>
      <cdr:txBody>
        <a:bodyPr xmlns:a="http://schemas.openxmlformats.org/drawingml/2006/main" vertOverflow="clip" vert="horz" wrap="none" lIns="0" tIns="0" rIns="0" bIns="0" rtlCol="0" anchor="t">
          <a:normAutofit/>
        </a:bodyPr>
        <a:lstStyle xmlns:a="http://schemas.openxmlformats.org/drawingml/2006/main"/>
        <a:p xmlns:a="http://schemas.openxmlformats.org/drawingml/2006/main">
          <a:r>
            <a:rPr lang="ru-RU" sz="1200" dirty="0" smtClean="0">
              <a:ea typeface="ＭＳ Ｐゴシック" pitchFamily="34" charset="-128"/>
            </a:rPr>
            <a:t>Загрузка</a:t>
          </a:r>
          <a:endParaRPr lang="ru-RU" sz="1200" dirty="0" smtClean="0">
            <a:ea typeface="ＭＳ Ｐゴシック" pitchFamily="34" charset="-128"/>
          </a:endParaRPr>
        </a:p>
      </cdr:txBody>
    </cdr:sp>
  </cdr:relSizeAnchor>
  <cdr:relSizeAnchor xmlns:cdr="http://schemas.openxmlformats.org/drawingml/2006/chartDrawing">
    <cdr:from>
      <cdr:x>0.56079</cdr:x>
      <cdr:y>0.85944</cdr:y>
    </cdr:from>
    <cdr:to>
      <cdr:x>0.8342</cdr:x>
      <cdr:y>0.92255</cdr:y>
    </cdr:to>
    <cdr:sp macro="" textlink="">
      <cdr:nvSpPr>
        <cdr:cNvPr id="4" name="TextBox 3"/>
        <cdr:cNvSpPr txBox="1"/>
      </cdr:nvSpPr>
      <cdr:spPr>
        <a:xfrm xmlns:a="http://schemas.openxmlformats.org/drawingml/2006/main">
          <a:off x="1875519" y="2947020"/>
          <a:ext cx="914400" cy="216396"/>
        </a:xfrm>
        <a:prstGeom xmlns:a="http://schemas.openxmlformats.org/drawingml/2006/main" prst="rect">
          <a:avLst/>
        </a:prstGeom>
      </cdr:spPr>
      <cdr:txBody>
        <a:bodyPr xmlns:a="http://schemas.openxmlformats.org/drawingml/2006/main" vertOverflow="clip" vert="horz" wrap="none" lIns="0" tIns="0" rIns="0" bIns="0" rtlCol="0" anchor="t">
          <a:normAutofit/>
        </a:bodyPr>
        <a:lstStyle xmlns:a="http://schemas.openxmlformats.org/drawingml/2006/main"/>
        <a:p xmlns:a="http://schemas.openxmlformats.org/drawingml/2006/main">
          <a:r>
            <a:rPr lang="ru-RU" sz="1200" dirty="0" smtClean="0">
              <a:ea typeface="ＭＳ Ｐゴシック" pitchFamily="34" charset="-128"/>
            </a:rPr>
            <a:t>Переработка</a:t>
          </a:r>
          <a:endParaRPr lang="ru-RU" sz="1200" dirty="0" smtClean="0">
            <a:ea typeface="ＭＳ Ｐゴシック" pitchFamily="34" charset="-128"/>
          </a:endParaRPr>
        </a:p>
      </cdr:txBody>
    </cdr:sp>
  </cdr:relSizeAnchor>
  <cdr:relSizeAnchor xmlns:cdr="http://schemas.openxmlformats.org/drawingml/2006/chartDrawing">
    <cdr:from>
      <cdr:x>0.5</cdr:x>
      <cdr:y>0.86788</cdr:y>
    </cdr:from>
    <cdr:to>
      <cdr:x>0.54306</cdr:x>
      <cdr:y>0.90988</cdr:y>
    </cdr:to>
    <cdr:sp macro="" textlink="">
      <cdr:nvSpPr>
        <cdr:cNvPr id="5" name="Прямоугольник 4"/>
        <cdr:cNvSpPr/>
      </cdr:nvSpPr>
      <cdr:spPr>
        <a:xfrm xmlns:a="http://schemas.openxmlformats.org/drawingml/2006/main">
          <a:off x="1672208" y="2975967"/>
          <a:ext cx="144016" cy="144016"/>
        </a:xfrm>
        <a:prstGeom xmlns:a="http://schemas.openxmlformats.org/drawingml/2006/main" prst="rect">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0.13387</cdr:x>
      <cdr:y>0.86465</cdr:y>
    </cdr:from>
    <cdr:to>
      <cdr:x>0.43183</cdr:x>
      <cdr:y>0.94783</cdr:y>
    </cdr:to>
    <cdr:sp macro="" textlink="">
      <cdr:nvSpPr>
        <cdr:cNvPr id="4" name="TextBox 1"/>
        <cdr:cNvSpPr txBox="1"/>
      </cdr:nvSpPr>
      <cdr:spPr>
        <a:xfrm xmlns:a="http://schemas.openxmlformats.org/drawingml/2006/main">
          <a:off x="410840" y="2997820"/>
          <a:ext cx="914400" cy="288404"/>
        </a:xfrm>
        <a:prstGeom xmlns:a="http://schemas.openxmlformats.org/drawingml/2006/main" prst="rect">
          <a:avLst/>
        </a:prstGeom>
      </cdr:spPr>
      <cdr:txBody>
        <a:bodyPr xmlns:a="http://schemas.openxmlformats.org/drawingml/2006/main" vert="horz" wrap="none" lIns="0" tIns="0" rIns="0" bIns="0" rtlCol="0" anchor="t">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ea typeface="ＭＳ Ｐゴシック" pitchFamily="34" charset="-128"/>
            </a:rPr>
            <a:t>Загрузка</a:t>
          </a:r>
        </a:p>
      </cdr:txBody>
    </cdr:sp>
  </cdr:relSizeAnchor>
  <cdr:relSizeAnchor xmlns:cdr="http://schemas.openxmlformats.org/drawingml/2006/chartDrawing">
    <cdr:from>
      <cdr:x>0.62769</cdr:x>
      <cdr:y>0.86465</cdr:y>
    </cdr:from>
    <cdr:to>
      <cdr:x>0.92564</cdr:x>
      <cdr:y>0.92706</cdr:y>
    </cdr:to>
    <cdr:sp macro="" textlink="">
      <cdr:nvSpPr>
        <cdr:cNvPr id="5" name="TextBox 1"/>
        <cdr:cNvSpPr txBox="1"/>
      </cdr:nvSpPr>
      <cdr:spPr>
        <a:xfrm xmlns:a="http://schemas.openxmlformats.org/drawingml/2006/main">
          <a:off x="1926319" y="2997820"/>
          <a:ext cx="914400" cy="216396"/>
        </a:xfrm>
        <a:prstGeom xmlns:a="http://schemas.openxmlformats.org/drawingml/2006/main" prst="rect">
          <a:avLst/>
        </a:prstGeom>
      </cdr:spPr>
      <cdr:txBody>
        <a:bodyPr xmlns:a="http://schemas.openxmlformats.org/drawingml/2006/main" vert="horz" wrap="none" lIns="0" tIns="0" rIns="0" bIns="0" rtlCol="0" anchor="t">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ea typeface="ＭＳ Ｐゴシック" pitchFamily="34" charset="-128"/>
            </a:rPr>
            <a:t>Переработка</a:t>
          </a:r>
        </a:p>
      </cdr:txBody>
    </cdr:sp>
  </cdr:relSizeAnchor>
  <cdr:relSizeAnchor xmlns:cdr="http://schemas.openxmlformats.org/drawingml/2006/chartDrawing">
    <cdr:from>
      <cdr:x>0.07039</cdr:x>
      <cdr:y>0.8723</cdr:y>
    </cdr:from>
    <cdr:to>
      <cdr:x>0.11732</cdr:x>
      <cdr:y>0.91383</cdr:y>
    </cdr:to>
    <cdr:sp macro="" textlink="">
      <cdr:nvSpPr>
        <cdr:cNvPr id="6" name="Прямоугольник 5"/>
        <cdr:cNvSpPr/>
      </cdr:nvSpPr>
      <cdr:spPr>
        <a:xfrm xmlns:a="http://schemas.openxmlformats.org/drawingml/2006/main">
          <a:off x="216024" y="3024336"/>
          <a:ext cx="144016" cy="144016"/>
        </a:xfrm>
        <a:prstGeom xmlns:a="http://schemas.openxmlformats.org/drawingml/2006/main" prst="rect">
          <a:avLst/>
        </a:prstGeom>
        <a:solidFill xmlns:a="http://schemas.openxmlformats.org/drawingml/2006/main">
          <a:schemeClr val="accent1"/>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ru-RU"/>
        </a:p>
      </cdr:txBody>
    </cdr:sp>
  </cdr:relSizeAnchor>
  <cdr:relSizeAnchor xmlns:cdr="http://schemas.openxmlformats.org/drawingml/2006/chartDrawing">
    <cdr:from>
      <cdr:x>0.56144</cdr:x>
      <cdr:y>0.873</cdr:y>
    </cdr:from>
    <cdr:to>
      <cdr:x>0.60837</cdr:x>
      <cdr:y>0.91453</cdr:y>
    </cdr:to>
    <cdr:sp macro="" textlink="">
      <cdr:nvSpPr>
        <cdr:cNvPr id="7" name="Прямоугольник 6"/>
        <cdr:cNvSpPr/>
      </cdr:nvSpPr>
      <cdr:spPr>
        <a:xfrm xmlns:a="http://schemas.openxmlformats.org/drawingml/2006/main">
          <a:off x="1723008" y="3026767"/>
          <a:ext cx="144016" cy="144016"/>
        </a:xfrm>
        <a:prstGeom xmlns:a="http://schemas.openxmlformats.org/drawingml/2006/main" prst="rect">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0.08098</cdr:x>
      <cdr:y>0.33333</cdr:y>
    </cdr:from>
    <cdr:to>
      <cdr:x>1</cdr:x>
      <cdr:y>0.33333</cdr:y>
    </cdr:to>
    <cdr:cxnSp macro="">
      <cdr:nvCxnSpPr>
        <cdr:cNvPr id="6" name="Straight Connector 5"/>
        <cdr:cNvCxnSpPr/>
      </cdr:nvCxnSpPr>
      <cdr:spPr>
        <a:xfrm xmlns:a="http://schemas.openxmlformats.org/drawingml/2006/main">
          <a:off x="536849" y="1447800"/>
          <a:ext cx="6092551" cy="0"/>
        </a:xfrm>
        <a:prstGeom xmlns:a="http://schemas.openxmlformats.org/drawingml/2006/main" prst="line">
          <a:avLst/>
        </a:prstGeom>
        <a:ln xmlns:a="http://schemas.openxmlformats.org/drawingml/2006/main" w="3175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0.21839</cdr:x>
      <cdr:y>0.14035</cdr:y>
    </cdr:from>
    <cdr:to>
      <cdr:x>0.2197</cdr:x>
      <cdr:y>0.31962</cdr:y>
    </cdr:to>
    <cdr:cxnSp macro="">
      <cdr:nvCxnSpPr>
        <cdr:cNvPr id="8" name="Straight Arrow Connector 7"/>
        <cdr:cNvCxnSpPr/>
      </cdr:nvCxnSpPr>
      <cdr:spPr>
        <a:xfrm xmlns:a="http://schemas.openxmlformats.org/drawingml/2006/main" flipH="1" flipV="1">
          <a:off x="1447800" y="609600"/>
          <a:ext cx="8684" cy="778642"/>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0.21839</cdr:x>
      <cdr:y>0.36842</cdr:y>
    </cdr:from>
    <cdr:to>
      <cdr:x>0.21956</cdr:x>
      <cdr:y>0.70212</cdr:y>
    </cdr:to>
    <cdr:cxnSp macro="">
      <cdr:nvCxnSpPr>
        <cdr:cNvPr id="11" name="Straight Arrow Connector 10"/>
        <cdr:cNvCxnSpPr/>
      </cdr:nvCxnSpPr>
      <cdr:spPr>
        <a:xfrm xmlns:a="http://schemas.openxmlformats.org/drawingml/2006/main">
          <a:off x="1447800" y="1600200"/>
          <a:ext cx="7756" cy="1449393"/>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0.22989</cdr:x>
      <cdr:y>0.15789</cdr:y>
    </cdr:from>
    <cdr:to>
      <cdr:x>0.44711</cdr:x>
      <cdr:y>0.23441</cdr:y>
    </cdr:to>
    <cdr:sp macro="" textlink="">
      <cdr:nvSpPr>
        <cdr:cNvPr id="19" name="TextBox 18"/>
        <cdr:cNvSpPr txBox="1"/>
      </cdr:nvSpPr>
      <cdr:spPr>
        <a:xfrm xmlns:a="http://schemas.openxmlformats.org/drawingml/2006/main">
          <a:off x="1524000" y="685800"/>
          <a:ext cx="1440104" cy="3323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tx1"/>
              </a:solidFill>
            </a:rPr>
            <a:t>LIGHT CRUDE</a:t>
          </a:r>
          <a:endParaRPr lang="en-US" sz="1100" b="1" dirty="0">
            <a:solidFill>
              <a:schemeClr val="tx1"/>
            </a:solidFill>
          </a:endParaRPr>
        </a:p>
      </cdr:txBody>
    </cdr:sp>
  </cdr:relSizeAnchor>
  <cdr:relSizeAnchor xmlns:cdr="http://schemas.openxmlformats.org/drawingml/2006/chartDrawing">
    <cdr:from>
      <cdr:x>0.22989</cdr:x>
      <cdr:y>0.57895</cdr:y>
    </cdr:from>
    <cdr:to>
      <cdr:x>0.56408</cdr:x>
      <cdr:y>0.65547</cdr:y>
    </cdr:to>
    <cdr:sp macro="" textlink="">
      <cdr:nvSpPr>
        <cdr:cNvPr id="20" name="TextBox 1"/>
        <cdr:cNvSpPr txBox="1"/>
      </cdr:nvSpPr>
      <cdr:spPr>
        <a:xfrm xmlns:a="http://schemas.openxmlformats.org/drawingml/2006/main">
          <a:off x="1524000" y="2514600"/>
          <a:ext cx="2215479" cy="3323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solidFill>
                <a:schemeClr val="tx1"/>
              </a:solidFill>
            </a:rPr>
            <a:t>MEDIUM CRUDE</a:t>
          </a:r>
          <a:endParaRPr lang="en-US" sz="11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0.80633</cdr:x>
      <cdr:y>0.36259</cdr:y>
    </cdr:from>
    <cdr:to>
      <cdr:x>0.81643</cdr:x>
      <cdr:y>0.39101</cdr:y>
    </cdr:to>
    <cdr:sp macro="" textlink="">
      <cdr:nvSpPr>
        <cdr:cNvPr id="2" name="Прямоугольник 1"/>
        <cdr:cNvSpPr/>
      </cdr:nvSpPr>
      <cdr:spPr>
        <a:xfrm xmlns:a="http://schemas.openxmlformats.org/drawingml/2006/main">
          <a:off x="5165104" y="1151670"/>
          <a:ext cx="64731" cy="90252"/>
        </a:xfrm>
        <a:prstGeom xmlns:a="http://schemas.openxmlformats.org/drawingml/2006/main" prst="rect">
          <a:avLst/>
        </a:prstGeom>
        <a:solidFill xmlns:a="http://schemas.openxmlformats.org/drawingml/2006/main">
          <a:schemeClr val="accent1"/>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GB" dirty="0">
              <a:latin typeface="Trebuchet MS"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E986DC4-CDF0-42A3-B03A-0AC53AD53095}" type="datetimeFigureOut">
              <a:rPr lang="en-GB" smtClean="0">
                <a:latin typeface="Trebuchet MS" pitchFamily="34" charset="0"/>
              </a:rPr>
              <a:t>27/06/2017</a:t>
            </a:fld>
            <a:endParaRPr lang="en-GB" dirty="0">
              <a:latin typeface="Trebuchet MS"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CBD7862-6B60-4C57-B453-3D41B8F07E76}" type="slidenum">
              <a:rPr lang="en-GB" smtClean="0"/>
              <a:t>‹#›</a:t>
            </a:fld>
            <a:endParaRPr lang="en-GB"/>
          </a:p>
        </p:txBody>
      </p:sp>
    </p:spTree>
    <p:extLst>
      <p:ext uri="{BB962C8B-B14F-4D97-AF65-F5344CB8AC3E}">
        <p14:creationId xmlns:p14="http://schemas.microsoft.com/office/powerpoint/2010/main" val="652522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35F996B1-E8CF-4B3F-9431-D4B8BEE3A7FB}" type="datetimeFigureOut">
              <a:rPr lang="en-US" smtClean="0"/>
              <a:t>6/27/2017</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9D88D179-62F5-4C45-A7E8-4C455F85FFEE}" type="slidenum">
              <a:rPr lang="en-US" smtClean="0"/>
              <a:t>‹#›</a:t>
            </a:fld>
            <a:endParaRPr lang="en-US"/>
          </a:p>
        </p:txBody>
      </p:sp>
    </p:spTree>
    <p:extLst>
      <p:ext uri="{BB962C8B-B14F-4D97-AF65-F5344CB8AC3E}">
        <p14:creationId xmlns:p14="http://schemas.microsoft.com/office/powerpoint/2010/main" val="271950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8D179-62F5-4C45-A7E8-4C455F85FF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88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04875">
              <a:buFontTx/>
              <a:buChar char="•"/>
            </a:pPr>
            <a:endParaRPr lang="en-US" altLang="ru-RU"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8067F5-32D7-4428-A73E-31C9F0F9025D}" type="slidenum">
              <a:rPr lang="en-US" altLang="ru-RU" smtClean="0"/>
              <a:pPr/>
              <a:t>11</a:t>
            </a:fld>
            <a:endParaRPr lang="en-US" altLang="ru-RU" smtClean="0"/>
          </a:p>
        </p:txBody>
      </p:sp>
    </p:spTree>
    <p:extLst>
      <p:ext uri="{BB962C8B-B14F-4D97-AF65-F5344CB8AC3E}">
        <p14:creationId xmlns:p14="http://schemas.microsoft.com/office/powerpoint/2010/main" val="39628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63718" marR="0" indent="-163718" algn="l" defTabSz="914400" rtl="0" eaLnBrk="1" fontAlgn="auto" latinLnBrk="0" hangingPunct="1">
              <a:lnSpc>
                <a:spcPct val="100000"/>
              </a:lnSpc>
              <a:spcBef>
                <a:spcPts val="0"/>
              </a:spcBef>
              <a:spcAft>
                <a:spcPts val="0"/>
              </a:spcAft>
              <a:buClrTx/>
              <a:buSzTx/>
              <a:buFontTx/>
              <a:buChar char="-"/>
              <a:tabLst/>
              <a:defRPr/>
            </a:pPr>
            <a:r>
              <a:rPr lang="en-US" sz="1600" b="0" dirty="0" smtClean="0"/>
              <a:t>As you can see in the two charts the US coking and hydrocracking processing (shown in blue)</a:t>
            </a:r>
            <a:r>
              <a:rPr lang="en-US" sz="1600" b="0" baseline="0" dirty="0" smtClean="0"/>
              <a:t> have increased, but their utilization rates (shown in green) are below 82%</a:t>
            </a:r>
          </a:p>
          <a:p>
            <a:pPr marL="163718" marR="0" indent="-163718" algn="l" defTabSz="914400" rtl="0" eaLnBrk="1" fontAlgn="auto" latinLnBrk="0" hangingPunct="1">
              <a:lnSpc>
                <a:spcPct val="100000"/>
              </a:lnSpc>
              <a:spcBef>
                <a:spcPts val="0"/>
              </a:spcBef>
              <a:spcAft>
                <a:spcPts val="0"/>
              </a:spcAft>
              <a:buClrTx/>
              <a:buSzTx/>
              <a:buFontTx/>
              <a:buChar char="-"/>
              <a:tabLst/>
              <a:defRPr/>
            </a:pPr>
            <a:endParaRPr lang="en-US" sz="1600" b="0" baseline="0" dirty="0" smtClean="0"/>
          </a:p>
          <a:p>
            <a:pPr marL="163718" marR="0" indent="-163718" algn="l" defTabSz="914400" rtl="0" eaLnBrk="1" fontAlgn="auto" latinLnBrk="0" hangingPunct="1">
              <a:lnSpc>
                <a:spcPct val="100000"/>
              </a:lnSpc>
              <a:spcBef>
                <a:spcPts val="0"/>
              </a:spcBef>
              <a:spcAft>
                <a:spcPts val="0"/>
              </a:spcAft>
              <a:buClrTx/>
              <a:buSzTx/>
              <a:buFontTx/>
              <a:buChar char="-"/>
              <a:tabLst/>
              <a:defRPr/>
            </a:pPr>
            <a:r>
              <a:rPr lang="en-US" sz="1600" dirty="0" smtClean="0"/>
              <a:t>When prices of residual fuel</a:t>
            </a:r>
            <a:r>
              <a:rPr lang="en-US" sz="1600" baseline="0" dirty="0" smtClean="0"/>
              <a:t> oil drop in 2020, we will probably see more straight run fuel oil imports into the Gulf coast and </a:t>
            </a:r>
            <a:r>
              <a:rPr lang="en-US" sz="1600" baseline="0" dirty="0" err="1" smtClean="0"/>
              <a:t>coker</a:t>
            </a:r>
            <a:r>
              <a:rPr lang="en-US" sz="1600" baseline="0" dirty="0" smtClean="0"/>
              <a:t> utilization rates could increase. </a:t>
            </a:r>
          </a:p>
          <a:p>
            <a:pPr marL="163718" marR="0" indent="-163718" algn="l" defTabSz="914400" rtl="0" eaLnBrk="1" fontAlgn="auto" latinLnBrk="0" hangingPunct="1">
              <a:lnSpc>
                <a:spcPct val="100000"/>
              </a:lnSpc>
              <a:spcBef>
                <a:spcPts val="0"/>
              </a:spcBef>
              <a:spcAft>
                <a:spcPts val="0"/>
              </a:spcAft>
              <a:buClrTx/>
              <a:buSzTx/>
              <a:buFontTx/>
              <a:buChar char="-"/>
              <a:tabLst/>
              <a:defRPr/>
            </a:pPr>
            <a:endParaRPr lang="en-US" sz="1600" baseline="0" dirty="0" smtClean="0"/>
          </a:p>
          <a:p>
            <a:pPr marL="163718" marR="0" indent="-163718" algn="l" defTabSz="914400" rtl="0" eaLnBrk="1" fontAlgn="auto" latinLnBrk="0" hangingPunct="1">
              <a:lnSpc>
                <a:spcPct val="100000"/>
              </a:lnSpc>
              <a:spcBef>
                <a:spcPts val="0"/>
              </a:spcBef>
              <a:spcAft>
                <a:spcPts val="0"/>
              </a:spcAft>
              <a:buClrTx/>
              <a:buSzTx/>
              <a:buFontTx/>
              <a:buChar char="-"/>
              <a:tabLst/>
              <a:defRPr/>
            </a:pPr>
            <a:r>
              <a:rPr lang="en-US" sz="1600" baseline="0" dirty="0" smtClean="0"/>
              <a:t>Processing more SRFO, however, doesn’t solve the problem of what to do with the cracked fuel oil. </a:t>
            </a:r>
          </a:p>
          <a:p>
            <a:pPr marL="163718" marR="0" indent="-163718" algn="l" defTabSz="914400" rtl="0" eaLnBrk="1" fontAlgn="auto" latinLnBrk="0" hangingPunct="1">
              <a:lnSpc>
                <a:spcPct val="100000"/>
              </a:lnSpc>
              <a:spcBef>
                <a:spcPts val="0"/>
              </a:spcBef>
              <a:spcAft>
                <a:spcPts val="0"/>
              </a:spcAft>
              <a:buClrTx/>
              <a:buSzTx/>
              <a:buFontTx/>
              <a:buChar char="-"/>
              <a:tabLst/>
              <a:defRPr/>
            </a:pPr>
            <a:endParaRPr lang="en-US" sz="1600" baseline="0" dirty="0" smtClean="0"/>
          </a:p>
          <a:p>
            <a:pPr marL="163718" marR="0" indent="-163718" algn="l" defTabSz="914400" rtl="0" eaLnBrk="1" fontAlgn="auto" latinLnBrk="0" hangingPunct="1">
              <a:lnSpc>
                <a:spcPct val="100000"/>
              </a:lnSpc>
              <a:spcBef>
                <a:spcPts val="0"/>
              </a:spcBef>
              <a:spcAft>
                <a:spcPts val="0"/>
              </a:spcAft>
              <a:buClrTx/>
              <a:buSzTx/>
              <a:buFontTx/>
              <a:buChar char="-"/>
              <a:tabLst/>
              <a:defRPr/>
            </a:pPr>
            <a:r>
              <a:rPr lang="en-US" sz="1600" dirty="0" smtClean="0"/>
              <a:t>Cheaper cracked fuel oil also spur buying interest for inland power generation. But power generation demand depends on the cost of emissions utilities have to pay. </a:t>
            </a:r>
          </a:p>
          <a:p>
            <a:pPr marL="163718" marR="0" indent="-163718" algn="l" defTabSz="914400" rtl="0" eaLnBrk="1" fontAlgn="auto" latinLnBrk="0" hangingPunct="1">
              <a:lnSpc>
                <a:spcPct val="100000"/>
              </a:lnSpc>
              <a:spcBef>
                <a:spcPts val="0"/>
              </a:spcBef>
              <a:spcAft>
                <a:spcPts val="0"/>
              </a:spcAft>
              <a:buClrTx/>
              <a:buSzTx/>
              <a:buFontTx/>
              <a:buChar char="-"/>
              <a:tabLst/>
              <a:defRPr/>
            </a:pPr>
            <a:endParaRPr lang="en-US" sz="1600" dirty="0" smtClean="0"/>
          </a:p>
          <a:p>
            <a:pPr marL="163718" marR="0" indent="-163718" algn="l" defTabSz="914400" rtl="0" eaLnBrk="1" fontAlgn="auto" latinLnBrk="0" hangingPunct="1">
              <a:lnSpc>
                <a:spcPct val="100000"/>
              </a:lnSpc>
              <a:spcBef>
                <a:spcPts val="0"/>
              </a:spcBef>
              <a:spcAft>
                <a:spcPts val="0"/>
              </a:spcAft>
              <a:buClrTx/>
              <a:buSzTx/>
              <a:buFontTx/>
              <a:buChar char="-"/>
              <a:tabLst/>
              <a:defRPr/>
            </a:pPr>
            <a:r>
              <a:rPr lang="en-US" sz="1600" dirty="0" smtClean="0"/>
              <a:t>In the US,</a:t>
            </a:r>
            <a:r>
              <a:rPr lang="en-US" sz="1600" baseline="0" dirty="0" smtClean="0"/>
              <a:t> because of emission restrictions, it is highly unlikely that utilities and industrial users will return to burning </a:t>
            </a:r>
            <a:r>
              <a:rPr lang="en-US" sz="1600" baseline="0" dirty="0" err="1" smtClean="0"/>
              <a:t>resid</a:t>
            </a:r>
            <a:r>
              <a:rPr lang="en-US" sz="1600" baseline="0" dirty="0" smtClean="0"/>
              <a:t>. But globally there might be more demand from utilities in the Middle East and Asia-Pacific. </a:t>
            </a:r>
            <a:endParaRPr lang="en-US" sz="1600" dirty="0" smtClean="0"/>
          </a:p>
          <a:p>
            <a:pPr marL="163718" marR="0" indent="-163718" algn="l" defTabSz="914400" rtl="0" eaLnBrk="1" fontAlgn="auto" latinLnBrk="0" hangingPunct="1">
              <a:lnSpc>
                <a:spcPct val="100000"/>
              </a:lnSpc>
              <a:spcBef>
                <a:spcPts val="0"/>
              </a:spcBef>
              <a:spcAft>
                <a:spcPts val="0"/>
              </a:spcAft>
              <a:buClrTx/>
              <a:buSzTx/>
              <a:buFontTx/>
              <a:buChar char="-"/>
              <a:tabLst/>
              <a:defRPr/>
            </a:pPr>
            <a:endParaRPr lang="en-US" sz="1600" b="0" dirty="0" smtClean="0"/>
          </a:p>
          <a:p>
            <a:pPr marL="163718" marR="0" indent="-163718" algn="l" defTabSz="914400" rtl="0" eaLnBrk="1" fontAlgn="auto" latinLnBrk="0" hangingPunct="1">
              <a:lnSpc>
                <a:spcPct val="100000"/>
              </a:lnSpc>
              <a:spcBef>
                <a:spcPts val="0"/>
              </a:spcBef>
              <a:spcAft>
                <a:spcPts val="0"/>
              </a:spcAft>
              <a:buClrTx/>
              <a:buSzTx/>
              <a:buFontTx/>
              <a:buChar char="-"/>
              <a:tabLst/>
              <a:defRPr/>
            </a:pPr>
            <a:r>
              <a:rPr lang="en-US" sz="1600" b="0" baseline="0" dirty="0" smtClean="0"/>
              <a:t>Analysts are of the opinion that </a:t>
            </a:r>
            <a:r>
              <a:rPr lang="en-US" sz="1600" b="0" baseline="0" dirty="0" err="1" smtClean="0"/>
              <a:t>c</a:t>
            </a:r>
            <a:r>
              <a:rPr lang="en-US" sz="1600" b="0" dirty="0" err="1" smtClean="0"/>
              <a:t>okers</a:t>
            </a:r>
            <a:r>
              <a:rPr lang="en-US" sz="1600" b="0" dirty="0" smtClean="0"/>
              <a:t> are the most cost effective way for refiners to weather the losses from the marine regulations and the sharp drop in fuel oil demand. </a:t>
            </a:r>
            <a:r>
              <a:rPr lang="en-US" sz="1600" dirty="0" smtClean="0"/>
              <a:t>But the issue for simple refiners is securing the investment capital for </a:t>
            </a:r>
            <a:r>
              <a:rPr lang="en-US" sz="1600" dirty="0" err="1" smtClean="0"/>
              <a:t>cokers</a:t>
            </a:r>
            <a:r>
              <a:rPr lang="en-US" sz="1600" dirty="0" smtClean="0"/>
              <a:t>. </a:t>
            </a:r>
          </a:p>
          <a:p>
            <a:pPr marL="163718" indent="-163718">
              <a:buFontTx/>
              <a:buChar char="-"/>
            </a:pPr>
            <a:endParaRPr lang="en-US" sz="1600" b="0" dirty="0" smtClean="0"/>
          </a:p>
          <a:p>
            <a:pPr marL="163718" indent="-163718">
              <a:buFontTx/>
              <a:buChar char="-"/>
            </a:pPr>
            <a:r>
              <a:rPr lang="en-US" sz="1600" dirty="0" smtClean="0"/>
              <a:t>Topping refineries</a:t>
            </a:r>
            <a:r>
              <a:rPr lang="en-US" sz="1600" baseline="0" dirty="0" smtClean="0"/>
              <a:t> are </a:t>
            </a:r>
            <a:r>
              <a:rPr lang="en-US" sz="1600" dirty="0" smtClean="0"/>
              <a:t>the simplest configured refineries.</a:t>
            </a:r>
            <a:r>
              <a:rPr lang="en-US" sz="1600" baseline="0" dirty="0" smtClean="0"/>
              <a:t> They h</a:t>
            </a:r>
            <a:r>
              <a:rPr lang="en-US" sz="1600" dirty="0" smtClean="0"/>
              <a:t>ave higher output of </a:t>
            </a:r>
            <a:r>
              <a:rPr lang="en-US" sz="1600" dirty="0" err="1" smtClean="0"/>
              <a:t>resid</a:t>
            </a:r>
            <a:r>
              <a:rPr lang="en-US" sz="1600" baseline="0" dirty="0" smtClean="0"/>
              <a:t> and</a:t>
            </a:r>
            <a:r>
              <a:rPr lang="en-US" sz="1600" dirty="0" smtClean="0"/>
              <a:t> might end up on the chopping block. Hydro-skimming refineries might also be unprofitable. G</a:t>
            </a:r>
            <a:r>
              <a:rPr lang="en-US" sz="1600" baseline="0" dirty="0" smtClean="0"/>
              <a:t>lobally simple refineries losses will force them to shut down, </a:t>
            </a:r>
            <a:r>
              <a:rPr lang="en-US" sz="1600" dirty="0" smtClean="0"/>
              <a:t>trimming down excess</a:t>
            </a:r>
            <a:r>
              <a:rPr lang="en-US" sz="1600" baseline="0" dirty="0" smtClean="0"/>
              <a:t> </a:t>
            </a:r>
            <a:r>
              <a:rPr lang="en-US" sz="1600" dirty="0" smtClean="0"/>
              <a:t>refining capacity.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163718" marR="0" indent="-163718" algn="l" defTabSz="914400" rtl="0" eaLnBrk="1" fontAlgn="auto" latinLnBrk="0" hangingPunct="1">
              <a:lnSpc>
                <a:spcPct val="100000"/>
              </a:lnSpc>
              <a:spcBef>
                <a:spcPts val="0"/>
              </a:spcBef>
              <a:spcAft>
                <a:spcPts val="0"/>
              </a:spcAft>
              <a:buClrTx/>
              <a:buSzTx/>
              <a:buFontTx/>
              <a:buChar char="-"/>
              <a:tabLst/>
              <a:defRPr/>
            </a:pPr>
            <a:endParaRPr lang="en-US" sz="1600" dirty="0" smtClean="0"/>
          </a:p>
          <a:p>
            <a:pPr marL="163718" indent="-163718">
              <a:buFontTx/>
              <a:buChar char="-"/>
            </a:pPr>
            <a:r>
              <a:rPr lang="en-US" sz="1600" b="1" dirty="0" smtClean="0"/>
              <a:t>There</a:t>
            </a:r>
            <a:r>
              <a:rPr lang="en-US" sz="1600" b="1" baseline="0" dirty="0" smtClean="0"/>
              <a:t> is no new coking and hydrocracking capacity coming online in the US …</a:t>
            </a:r>
          </a:p>
          <a:p>
            <a:pPr marL="0" indent="0">
              <a:buFontTx/>
              <a:buNone/>
            </a:pPr>
            <a:r>
              <a:rPr lang="en-US" sz="1600" b="0" baseline="0" dirty="0" smtClean="0"/>
              <a:t>Source: https://direct.argusmedia.com/newsandanalysis/article/1336763?keywords=Miami%2C%20fuel%20oil%20conference%2C%20IMO</a:t>
            </a:r>
          </a:p>
          <a:p>
            <a:pPr marL="0" indent="0">
              <a:buFontTx/>
              <a:buNone/>
            </a:pPr>
            <a:endParaRPr lang="en-US" sz="1600" b="0" baseline="0" dirty="0" smtClean="0"/>
          </a:p>
          <a:p>
            <a:pPr marL="0" indent="0">
              <a:buFontTx/>
              <a:buNone/>
            </a:pPr>
            <a:endParaRPr lang="en-US" sz="1600" b="1" dirty="0" smtClean="0"/>
          </a:p>
        </p:txBody>
      </p:sp>
      <p:sp>
        <p:nvSpPr>
          <p:cNvPr id="4" name="Slide Number Placeholder 3"/>
          <p:cNvSpPr>
            <a:spLocks noGrp="1"/>
          </p:cNvSpPr>
          <p:nvPr>
            <p:ph type="sldNum" sz="quarter" idx="10"/>
          </p:nvPr>
        </p:nvSpPr>
        <p:spPr/>
        <p:txBody>
          <a:bodyPr/>
          <a:lstStyle/>
          <a:p>
            <a:fld id="{9D88D179-62F5-4C45-A7E8-4C455F85FFEE}" type="slidenum">
              <a:rPr lang="en-US" smtClean="0"/>
              <a:t>12</a:t>
            </a:fld>
            <a:endParaRPr lang="en-US"/>
          </a:p>
        </p:txBody>
      </p:sp>
    </p:spTree>
    <p:extLst>
      <p:ext uri="{BB962C8B-B14F-4D97-AF65-F5344CB8AC3E}">
        <p14:creationId xmlns:p14="http://schemas.microsoft.com/office/powerpoint/2010/main" val="1894562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3718" indent="-163718">
              <a:buFontTx/>
              <a:buChar char="-"/>
            </a:pPr>
            <a:endParaRPr lang="en-US" sz="1600" dirty="0" smtClean="0"/>
          </a:p>
          <a:p>
            <a:pPr marL="163718" indent="-163718">
              <a:buFontTx/>
              <a:buChar char="-"/>
            </a:pPr>
            <a:endParaRPr lang="en-US" sz="1600" dirty="0"/>
          </a:p>
        </p:txBody>
      </p:sp>
      <p:sp>
        <p:nvSpPr>
          <p:cNvPr id="4" name="Slide Number Placeholder 3"/>
          <p:cNvSpPr>
            <a:spLocks noGrp="1"/>
          </p:cNvSpPr>
          <p:nvPr>
            <p:ph type="sldNum" sz="quarter" idx="10"/>
          </p:nvPr>
        </p:nvSpPr>
        <p:spPr/>
        <p:txBody>
          <a:bodyPr/>
          <a:lstStyle/>
          <a:p>
            <a:fld id="{9D88D179-62F5-4C45-A7E8-4C455F85FFEE}" type="slidenum">
              <a:rPr lang="en-US" smtClean="0"/>
              <a:t>13</a:t>
            </a:fld>
            <a:endParaRPr lang="en-US"/>
          </a:p>
        </p:txBody>
      </p:sp>
    </p:spTree>
    <p:extLst>
      <p:ext uri="{BB962C8B-B14F-4D97-AF65-F5344CB8AC3E}">
        <p14:creationId xmlns:p14="http://schemas.microsoft.com/office/powerpoint/2010/main" val="3592366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14</a:t>
            </a:fld>
            <a:endParaRPr lang="en-US"/>
          </a:p>
        </p:txBody>
      </p:sp>
    </p:spTree>
    <p:extLst>
      <p:ext uri="{BB962C8B-B14F-4D97-AF65-F5344CB8AC3E}">
        <p14:creationId xmlns:p14="http://schemas.microsoft.com/office/powerpoint/2010/main" val="2135802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Tx/>
              <a:buNone/>
            </a:pPr>
            <a:r>
              <a:rPr lang="ru-RU" baseline="0" dirty="0" smtClean="0"/>
              <a:t>Оценка продаж тяжелого мазута объем/цена </a:t>
            </a:r>
            <a:endParaRPr lang="en-US" baseline="0" dirty="0" smtClean="0"/>
          </a:p>
          <a:p>
            <a:pPr marL="171450" lvl="0" indent="-171450">
              <a:buFontTx/>
              <a:buChar char="-"/>
            </a:pPr>
            <a:r>
              <a:rPr lang="ru-RU" baseline="0" dirty="0" smtClean="0"/>
              <a:t>Панама и Бразилия основные продавцы в регионе имеющие часто наиболее низкие цены</a:t>
            </a:r>
            <a:r>
              <a:rPr lang="en-US" baseline="0" dirty="0" smtClean="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u-RU" baseline="0" dirty="0" smtClean="0"/>
              <a:t>Эквадор с 2016 года и начале этого испытывал хроническую нехватку бункера. Хотя цены в Эквадоре были дешевле по сравнению с другими Тихоокеанскими странами, такими, как Перу и Чили, долгий период регион был без продукта и бункерного топлива в 2016 и начале 2017. </a:t>
            </a:r>
            <a:r>
              <a:rPr lang="en-US" baseline="0" dirty="0" err="1" smtClean="0"/>
              <a:t>PetroEcuador’s</a:t>
            </a:r>
            <a:r>
              <a:rPr lang="en-US" baseline="0" dirty="0" smtClean="0"/>
              <a:t> la Libertad</a:t>
            </a:r>
            <a:r>
              <a:rPr lang="ru-RU" baseline="0" dirty="0" smtClean="0"/>
              <a:t> - НПЗ поставляющий мазут для нужд бункеровки был частично закрыт из-за пожара в прошлом году.</a:t>
            </a:r>
            <a:endParaRPr lang="en-US" baseline="0" dirty="0" smtClean="0"/>
          </a:p>
          <a:p>
            <a:pPr marL="171450" lvl="0" indent="-171450">
              <a:buFontTx/>
              <a:buChar char="-"/>
            </a:pPr>
            <a:r>
              <a:rPr lang="ru-RU" baseline="0" dirty="0" smtClean="0"/>
              <a:t>Пока мы не оцениваем рынок Мексики, но планируем в этом году, ожидается что скоро уровень цен станет рыночным, когда завершится процесс государственного </a:t>
            </a:r>
            <a:r>
              <a:rPr lang="ru-RU" baseline="0" dirty="0" err="1" smtClean="0"/>
              <a:t>дерегулирования</a:t>
            </a:r>
            <a:r>
              <a:rPr lang="ru-RU" baseline="0" dirty="0" smtClean="0"/>
              <a:t>.</a:t>
            </a:r>
            <a:endParaRPr lang="en-US" baseline="0" dirty="0" smtClean="0"/>
          </a:p>
          <a:p>
            <a:pPr marL="0" lvl="0" indent="0">
              <a:buFontTx/>
              <a:buNone/>
            </a:pPr>
            <a:endParaRPr lang="en-US" baseline="0" dirty="0" smtClean="0"/>
          </a:p>
          <a:p>
            <a:pPr marL="0" lvl="0" indent="0">
              <a:buFontTx/>
              <a:buNone/>
            </a:pPr>
            <a:r>
              <a:rPr lang="ru-RU" baseline="0" dirty="0" smtClean="0"/>
              <a:t>Это может повысить конкуренцию среди поставщиков топлива и повысить привлекательность Мексики, Атлантической и Тихоокеанской ее сторон. Безудержно </a:t>
            </a:r>
            <a:r>
              <a:rPr lang="ru-RU" baseline="0" dirty="0" err="1" smtClean="0"/>
              <a:t>волотильным</a:t>
            </a:r>
            <a:r>
              <a:rPr lang="ru-RU" baseline="0" dirty="0" smtClean="0"/>
              <a:t> останется лишь курс Мексиканского песо в нынешней политике США.</a:t>
            </a:r>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15</a:t>
            </a:fld>
            <a:endParaRPr lang="en-US"/>
          </a:p>
        </p:txBody>
      </p:sp>
    </p:spTree>
    <p:extLst>
      <p:ext uri="{BB962C8B-B14F-4D97-AF65-F5344CB8AC3E}">
        <p14:creationId xmlns:p14="http://schemas.microsoft.com/office/powerpoint/2010/main" val="3155978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Tx/>
              <a:buNone/>
            </a:pPr>
            <a:r>
              <a:rPr lang="en-US" u="none" dirty="0" smtClean="0"/>
              <a:t>- </a:t>
            </a:r>
            <a:r>
              <a:rPr lang="ru-RU" u="none" dirty="0" smtClean="0"/>
              <a:t>В таблице перечислено типичное содержание серы в мазуте в </a:t>
            </a:r>
            <a:r>
              <a:rPr lang="ru-RU" u="none" dirty="0" err="1" smtClean="0"/>
              <a:t>Лат.Америке</a:t>
            </a:r>
            <a:r>
              <a:rPr lang="en-US" u="none" dirty="0" smtClean="0"/>
              <a:t>.</a:t>
            </a:r>
          </a:p>
          <a:p>
            <a:pPr marL="171450" lvl="0" indent="-171450">
              <a:buFontTx/>
              <a:buChar char="-"/>
            </a:pPr>
            <a:r>
              <a:rPr lang="en-US" i="1" u="none" dirty="0" smtClean="0"/>
              <a:t>Brazil and Argentina process </a:t>
            </a:r>
            <a:r>
              <a:rPr lang="ru-RU" u="none" dirty="0" smtClean="0"/>
              <a:t> </a:t>
            </a:r>
            <a:r>
              <a:rPr lang="en-US" i="1" u="none" dirty="0" smtClean="0"/>
              <a:t>low-</a:t>
            </a:r>
            <a:r>
              <a:rPr lang="en-US" i="1" u="none" dirty="0" err="1" smtClean="0"/>
              <a:t>sulphur</a:t>
            </a:r>
            <a:r>
              <a:rPr lang="en-US" i="1" u="none" baseline="0" dirty="0" smtClean="0"/>
              <a:t> crude</a:t>
            </a:r>
            <a:r>
              <a:rPr lang="en-US" u="none" baseline="0" dirty="0" smtClean="0"/>
              <a:t>, their bunkers are automatically low-</a:t>
            </a:r>
            <a:r>
              <a:rPr lang="en-US" u="none" baseline="0" dirty="0" err="1" smtClean="0"/>
              <a:t>sulphur</a:t>
            </a:r>
            <a:r>
              <a:rPr lang="en-US" u="none" baseline="0" dirty="0" smtClean="0"/>
              <a:t>. </a:t>
            </a:r>
            <a:r>
              <a:rPr lang="ru-RU" u="none" baseline="0" dirty="0" smtClean="0"/>
              <a:t>Эти две страны без усилий соответствуют правилам морской организации.</a:t>
            </a:r>
            <a:endParaRPr lang="en-US" u="none" baseline="0" dirty="0" smtClean="0"/>
          </a:p>
          <a:p>
            <a:pPr marL="171450" lvl="0" indent="-171450">
              <a:buFontTx/>
              <a:buChar char="-"/>
            </a:pPr>
            <a:r>
              <a:rPr lang="ru-RU" u="none" baseline="0" dirty="0" smtClean="0"/>
              <a:t>Поэтому с 2020 г мы увидим как спрос на бункерное топливо в этих странах набирает обороты.</a:t>
            </a:r>
            <a:endParaRPr lang="en-US" u="none" baseline="0" dirty="0" smtClean="0"/>
          </a:p>
          <a:p>
            <a:pPr marL="171450" lvl="0" indent="-171450">
              <a:buFontTx/>
              <a:buChar char="-"/>
            </a:pPr>
            <a:r>
              <a:rPr lang="en-US" u="none" baseline="0" dirty="0" smtClean="0"/>
              <a:t>All the countries in this table are short distillates. </a:t>
            </a:r>
            <a:r>
              <a:rPr lang="ru-RU" u="none" baseline="0" dirty="0" smtClean="0"/>
              <a:t>Испытывают дефицит дистиллятов.</a:t>
            </a:r>
            <a:r>
              <a:rPr lang="en-US" u="none" baseline="0" dirty="0" smtClean="0"/>
              <a:t>  </a:t>
            </a:r>
            <a:r>
              <a:rPr lang="ru-RU" u="none" baseline="0" dirty="0" smtClean="0"/>
              <a:t>Цены на топливо в остальной Латинской Америке рванут вверх после того как поставщики начнут искать дистилляты для бленда остаточного топлива.</a:t>
            </a:r>
            <a:endParaRPr lang="en-US" u="none" dirty="0" smtClean="0"/>
          </a:p>
        </p:txBody>
      </p:sp>
      <p:sp>
        <p:nvSpPr>
          <p:cNvPr id="4" name="Slide Number Placeholder 3"/>
          <p:cNvSpPr>
            <a:spLocks noGrp="1"/>
          </p:cNvSpPr>
          <p:nvPr>
            <p:ph type="sldNum" sz="quarter" idx="10"/>
          </p:nvPr>
        </p:nvSpPr>
        <p:spPr/>
        <p:txBody>
          <a:bodyPr/>
          <a:lstStyle/>
          <a:p>
            <a:fld id="{9D88D179-62F5-4C45-A7E8-4C455F85FFEE}" type="slidenum">
              <a:rPr lang="en-US" smtClean="0"/>
              <a:t>16</a:t>
            </a:fld>
            <a:endParaRPr lang="en-US"/>
          </a:p>
        </p:txBody>
      </p:sp>
    </p:spTree>
    <p:extLst>
      <p:ext uri="{BB962C8B-B14F-4D97-AF65-F5344CB8AC3E}">
        <p14:creationId xmlns:p14="http://schemas.microsoft.com/office/powerpoint/2010/main" val="35424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17</a:t>
            </a:fld>
            <a:endParaRPr lang="en-US"/>
          </a:p>
        </p:txBody>
      </p:sp>
    </p:spTree>
    <p:extLst>
      <p:ext uri="{BB962C8B-B14F-4D97-AF65-F5344CB8AC3E}">
        <p14:creationId xmlns:p14="http://schemas.microsoft.com/office/powerpoint/2010/main" val="3572805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8D179-62F5-4C45-A7E8-4C455F85FFEE}"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7036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8AC9E38-B958-418B-A3BE-A028707CDE09}" type="slidenum">
              <a:rPr lang="ru-RU" smtClean="0"/>
              <a:t>19</a:t>
            </a:fld>
            <a:endParaRPr lang="ru-RU"/>
          </a:p>
        </p:txBody>
      </p:sp>
    </p:spTree>
    <p:extLst>
      <p:ext uri="{BB962C8B-B14F-4D97-AF65-F5344CB8AC3E}">
        <p14:creationId xmlns:p14="http://schemas.microsoft.com/office/powerpoint/2010/main" val="2857706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21</a:t>
            </a:fld>
            <a:endParaRPr lang="en-US"/>
          </a:p>
        </p:txBody>
      </p:sp>
    </p:spTree>
    <p:extLst>
      <p:ext uri="{BB962C8B-B14F-4D97-AF65-F5344CB8AC3E}">
        <p14:creationId xmlns:p14="http://schemas.microsoft.com/office/powerpoint/2010/main" val="373422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 </a:t>
            </a:r>
          </a:p>
        </p:txBody>
      </p:sp>
      <p:sp>
        <p:nvSpPr>
          <p:cNvPr id="4" name="Slide Number Placeholder 3"/>
          <p:cNvSpPr>
            <a:spLocks noGrp="1"/>
          </p:cNvSpPr>
          <p:nvPr>
            <p:ph type="sldNum" sz="quarter" idx="10"/>
          </p:nvPr>
        </p:nvSpPr>
        <p:spPr/>
        <p:txBody>
          <a:bodyPr/>
          <a:lstStyle/>
          <a:p>
            <a:fld id="{9D88D179-62F5-4C45-A7E8-4C455F85FFEE}" type="slidenum">
              <a:rPr lang="en-US" smtClean="0"/>
              <a:pPr/>
              <a:t>2</a:t>
            </a:fld>
            <a:endParaRPr lang="en-US" dirty="0"/>
          </a:p>
        </p:txBody>
      </p:sp>
    </p:spTree>
    <p:extLst>
      <p:ext uri="{BB962C8B-B14F-4D97-AF65-F5344CB8AC3E}">
        <p14:creationId xmlns:p14="http://schemas.microsoft.com/office/powerpoint/2010/main" val="1532427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94640" lvl="1" indent="-162175">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8D179-62F5-4C45-A7E8-4C455F85FFEE}"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6185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23</a:t>
            </a:fld>
            <a:endParaRPr lang="en-US"/>
          </a:p>
        </p:txBody>
      </p:sp>
    </p:spTree>
    <p:extLst>
      <p:ext uri="{BB962C8B-B14F-4D97-AF65-F5344CB8AC3E}">
        <p14:creationId xmlns:p14="http://schemas.microsoft.com/office/powerpoint/2010/main" val="2688769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25</a:t>
            </a:fld>
            <a:endParaRPr lang="en-US"/>
          </a:p>
        </p:txBody>
      </p:sp>
    </p:spTree>
    <p:extLst>
      <p:ext uri="{BB962C8B-B14F-4D97-AF65-F5344CB8AC3E}">
        <p14:creationId xmlns:p14="http://schemas.microsoft.com/office/powerpoint/2010/main" val="1236554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a:p>
            <a:endParaRPr lang="ru-RU" altLang="ru-RU" dirty="0" smtClean="0"/>
          </a:p>
        </p:txBody>
      </p:sp>
      <p:sp>
        <p:nvSpPr>
          <p:cNvPr id="583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07A80F1-6C65-42B3-B06E-2D7D5F2C6AC8}" type="slidenum">
              <a:rPr kumimoji="0" lang="ru-RU"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ru-RU"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42856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8D179-62F5-4C45-A7E8-4C455F85FFEE}"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7032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460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AB0C536-D728-4943-B3B8-28AF52EF2BB0}" type="slidenum">
              <a:rPr kumimoji="0" lang="ru-RU"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29</a:t>
            </a:fld>
            <a:endParaRPr kumimoji="0" lang="ru-RU"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94623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ru-RU" altLang="ru-RU" dirty="0" smtClean="0"/>
          </a:p>
        </p:txBody>
      </p:sp>
      <p:sp>
        <p:nvSpPr>
          <p:cNvPr id="327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8CDBA47-7E93-4500-A0B8-823F9ECC7E95}" type="slidenum">
              <a:rPr kumimoji="0" lang="ru-RU"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ru-RU"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85734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altLang="ru-RU" dirty="0" smtClean="0"/>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6144666-2E89-4E8D-9103-485C8A6FC1E9}" type="slidenum">
              <a:rPr kumimoji="0" lang="ru-RU"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ru-RU"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92072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727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A5DBCB-BA53-4002-ABFD-BEBFADCFD5C5}" type="slidenum">
              <a:rPr lang="ru-RU" altLang="ru-RU" smtClean="0"/>
              <a:pPr>
                <a:spcBef>
                  <a:spcPct val="0"/>
                </a:spcBef>
              </a:pPr>
              <a:t>32</a:t>
            </a:fld>
            <a:endParaRPr lang="ru-RU" altLang="ru-RU" smtClean="0"/>
          </a:p>
        </p:txBody>
      </p:sp>
    </p:spTree>
    <p:extLst>
      <p:ext uri="{BB962C8B-B14F-4D97-AF65-F5344CB8AC3E}">
        <p14:creationId xmlns:p14="http://schemas.microsoft.com/office/powerpoint/2010/main" val="472466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8AC9E38-B958-418B-A3BE-A028707CDE09}" type="slidenum">
              <a:rPr lang="ru-RU" smtClean="0"/>
              <a:t>33</a:t>
            </a:fld>
            <a:endParaRPr lang="ru-RU"/>
          </a:p>
        </p:txBody>
      </p:sp>
    </p:spTree>
    <p:extLst>
      <p:ext uri="{BB962C8B-B14F-4D97-AF65-F5344CB8AC3E}">
        <p14:creationId xmlns:p14="http://schemas.microsoft.com/office/powerpoint/2010/main" val="354053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8AC9E38-B958-418B-A3BE-A028707CDE09}" type="slidenum">
              <a:rPr lang="ru-RU" smtClean="0"/>
              <a:t>3</a:t>
            </a:fld>
            <a:endParaRPr lang="ru-RU"/>
          </a:p>
        </p:txBody>
      </p:sp>
    </p:spTree>
    <p:extLst>
      <p:ext uri="{BB962C8B-B14F-4D97-AF65-F5344CB8AC3E}">
        <p14:creationId xmlns:p14="http://schemas.microsoft.com/office/powerpoint/2010/main" val="331344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3718" indent="-163718">
              <a:buFontTx/>
              <a:buChar char="-"/>
            </a:pPr>
            <a:endParaRPr lang="en-US" sz="1400" dirty="0" smtClean="0"/>
          </a:p>
        </p:txBody>
      </p:sp>
      <p:sp>
        <p:nvSpPr>
          <p:cNvPr id="4" name="Slide Number Placeholder 3"/>
          <p:cNvSpPr>
            <a:spLocks noGrp="1"/>
          </p:cNvSpPr>
          <p:nvPr>
            <p:ph type="sldNum" sz="quarter" idx="10"/>
          </p:nvPr>
        </p:nvSpPr>
        <p:spPr/>
        <p:txBody>
          <a:bodyPr/>
          <a:lstStyle/>
          <a:p>
            <a:fld id="{9D88D179-62F5-4C45-A7E8-4C455F85FFEE}" type="slidenum">
              <a:rPr lang="en-US" smtClean="0"/>
              <a:t>4</a:t>
            </a:fld>
            <a:endParaRPr lang="en-US"/>
          </a:p>
        </p:txBody>
      </p:sp>
    </p:spTree>
    <p:extLst>
      <p:ext uri="{BB962C8B-B14F-4D97-AF65-F5344CB8AC3E}">
        <p14:creationId xmlns:p14="http://schemas.microsoft.com/office/powerpoint/2010/main" val="307632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8AC9E38-B958-418B-A3BE-A028707CDE09}" type="slidenum">
              <a:rPr lang="ru-RU" smtClean="0"/>
              <a:t>5</a:t>
            </a:fld>
            <a:endParaRPr lang="ru-RU"/>
          </a:p>
        </p:txBody>
      </p:sp>
    </p:spTree>
    <p:extLst>
      <p:ext uri="{BB962C8B-B14F-4D97-AF65-F5344CB8AC3E}">
        <p14:creationId xmlns:p14="http://schemas.microsoft.com/office/powerpoint/2010/main" val="136059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8AC9E38-B958-418B-A3BE-A028707CDE09}" type="slidenum">
              <a:rPr lang="ru-RU" smtClean="0"/>
              <a:t>7</a:t>
            </a:fld>
            <a:endParaRPr lang="ru-RU"/>
          </a:p>
        </p:txBody>
      </p:sp>
    </p:spTree>
    <p:extLst>
      <p:ext uri="{BB962C8B-B14F-4D97-AF65-F5344CB8AC3E}">
        <p14:creationId xmlns:p14="http://schemas.microsoft.com/office/powerpoint/2010/main" val="300902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8</a:t>
            </a:fld>
            <a:endParaRPr lang="en-US"/>
          </a:p>
        </p:txBody>
      </p:sp>
    </p:spTree>
    <p:extLst>
      <p:ext uri="{BB962C8B-B14F-4D97-AF65-F5344CB8AC3E}">
        <p14:creationId xmlns:p14="http://schemas.microsoft.com/office/powerpoint/2010/main" val="405952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8D179-62F5-4C45-A7E8-4C455F85FFEE}"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517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all this, since Argus is a price reporting agency, I’ll take</a:t>
            </a:r>
            <a:r>
              <a:rPr lang="en-US" baseline="0" dirty="0" smtClean="0"/>
              <a:t> 2 minutes of your time to talk to you about our marine fuel </a:t>
            </a:r>
            <a:r>
              <a:rPr lang="en-US" dirty="0" smtClean="0"/>
              <a:t>methodology and bunker price indexations. </a:t>
            </a:r>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10</a:t>
            </a:fld>
            <a:endParaRPr lang="en-US"/>
          </a:p>
        </p:txBody>
      </p:sp>
    </p:spTree>
    <p:extLst>
      <p:ext uri="{BB962C8B-B14F-4D97-AF65-F5344CB8AC3E}">
        <p14:creationId xmlns:p14="http://schemas.microsoft.com/office/powerpoint/2010/main" val="4169351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35136" r="16342" b="2780"/>
          <a:stretch/>
        </p:blipFill>
        <p:spPr>
          <a:xfrm>
            <a:off x="0" y="0"/>
            <a:ext cx="9147706" cy="4529411"/>
          </a:xfrm>
          <a:prstGeom prst="rect">
            <a:avLst/>
          </a:prstGeom>
        </p:spPr>
      </p:pic>
      <p:pic>
        <p:nvPicPr>
          <p:cNvPr id="8" name="Picture 7"/>
          <p:cNvPicPr>
            <a:picLocks noChangeAspect="1"/>
          </p:cNvPicPr>
          <p:nvPr userDrawn="1"/>
        </p:nvPicPr>
        <p:blipFill>
          <a:blip r:embed="rId3" cstate="print"/>
          <a:srcRect/>
          <a:stretch>
            <a:fillRect/>
          </a:stretch>
        </p:blipFill>
        <p:spPr bwMode="auto">
          <a:xfrm>
            <a:off x="600076" y="361952"/>
            <a:ext cx="1360170" cy="765810"/>
          </a:xfrm>
          <a:prstGeom prst="rect">
            <a:avLst/>
          </a:prstGeom>
          <a:noFill/>
          <a:ln w="9525">
            <a:noFill/>
            <a:miter lim="800000"/>
            <a:headEnd/>
            <a:tailEnd/>
          </a:ln>
        </p:spPr>
      </p:pic>
      <p:cxnSp>
        <p:nvCxnSpPr>
          <p:cNvPr id="10" name="Straight Connector 9"/>
          <p:cNvCxnSpPr/>
          <p:nvPr userDrawn="1"/>
        </p:nvCxnSpPr>
        <p:spPr>
          <a:xfrm flipV="1">
            <a:off x="488959" y="361950"/>
            <a:ext cx="0" cy="198120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userDrawn="1"/>
        </p:nvSpPr>
        <p:spPr bwMode="auto">
          <a:xfrm>
            <a:off x="7696200" y="285750"/>
            <a:ext cx="1219200" cy="362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Gill Sans MT" pitchFamily="34" charset="0"/>
                <a:ea typeface="ＭＳ Ｐゴシック" charset="-128"/>
              </a:defRPr>
            </a:lvl1pPr>
            <a:lvl2pPr marL="742950" indent="-285750" eaLnBrk="0" hangingPunct="0">
              <a:defRPr>
                <a:solidFill>
                  <a:schemeClr val="tx1"/>
                </a:solidFill>
                <a:latin typeface="Gill Sans MT" pitchFamily="34" charset="0"/>
                <a:ea typeface="ＭＳ Ｐゴシック" charset="-128"/>
              </a:defRPr>
            </a:lvl2pPr>
            <a:lvl3pPr marL="1143000" indent="-228600" eaLnBrk="0" hangingPunct="0">
              <a:defRPr>
                <a:solidFill>
                  <a:schemeClr val="tx1"/>
                </a:solidFill>
                <a:latin typeface="Gill Sans MT" pitchFamily="34" charset="0"/>
                <a:ea typeface="ＭＳ Ｐゴシック" charset="-128"/>
              </a:defRPr>
            </a:lvl3pPr>
            <a:lvl4pPr marL="1600200" indent="-228600" eaLnBrk="0" hangingPunct="0">
              <a:defRPr>
                <a:solidFill>
                  <a:schemeClr val="tx1"/>
                </a:solidFill>
                <a:latin typeface="Gill Sans MT" pitchFamily="34" charset="0"/>
                <a:ea typeface="ＭＳ Ｐゴシック" charset="-128"/>
              </a:defRPr>
            </a:lvl4pPr>
            <a:lvl5pPr marL="2057400" indent="-228600" eaLnBrk="0" hangingPunct="0">
              <a:defRPr>
                <a:solidFill>
                  <a:schemeClr val="tx1"/>
                </a:solidFill>
                <a:latin typeface="Gill Sans MT"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9pPr>
          </a:lstStyle>
          <a:p>
            <a:pPr algn="r">
              <a:spcBef>
                <a:spcPct val="20000"/>
              </a:spcBef>
              <a:defRPr/>
            </a:pPr>
            <a:r>
              <a:rPr lang="en-GB" sz="950" kern="1100" dirty="0" smtClean="0">
                <a:solidFill>
                  <a:schemeClr val="bg1"/>
                </a:solidFill>
                <a:latin typeface="Verdana"/>
                <a:cs typeface="Verdana"/>
              </a:rPr>
              <a:t>London</a:t>
            </a:r>
          </a:p>
          <a:p>
            <a:pPr algn="r">
              <a:spcBef>
                <a:spcPct val="20000"/>
              </a:spcBef>
              <a:defRPr/>
            </a:pPr>
            <a:r>
              <a:rPr lang="en-GB" sz="950" kern="1100" dirty="0" smtClean="0">
                <a:solidFill>
                  <a:schemeClr val="bg1"/>
                </a:solidFill>
                <a:latin typeface="Verdana"/>
                <a:cs typeface="Verdana"/>
              </a:rPr>
              <a:t>Houston</a:t>
            </a:r>
          </a:p>
          <a:p>
            <a:pPr algn="r">
              <a:spcBef>
                <a:spcPct val="20000"/>
              </a:spcBef>
              <a:defRPr/>
            </a:pPr>
            <a:r>
              <a:rPr lang="en-GB" sz="950" kern="1100" dirty="0" smtClean="0">
                <a:solidFill>
                  <a:schemeClr val="bg1"/>
                </a:solidFill>
                <a:latin typeface="Verdana"/>
                <a:cs typeface="Verdana"/>
              </a:rPr>
              <a:t>Singapore</a:t>
            </a:r>
          </a:p>
          <a:p>
            <a:pPr algn="r">
              <a:spcBef>
                <a:spcPct val="20000"/>
              </a:spcBef>
              <a:defRPr/>
            </a:pPr>
            <a:r>
              <a:rPr lang="en-GB" sz="950" kern="1100" dirty="0" smtClean="0">
                <a:solidFill>
                  <a:schemeClr val="bg1"/>
                </a:solidFill>
                <a:latin typeface="Verdana"/>
                <a:cs typeface="Verdana"/>
              </a:rPr>
              <a:t>Moscow</a:t>
            </a:r>
          </a:p>
          <a:p>
            <a:pPr algn="r">
              <a:spcBef>
                <a:spcPct val="20000"/>
              </a:spcBef>
              <a:defRPr/>
            </a:pPr>
            <a:r>
              <a:rPr lang="en-GB" sz="950" kern="1100" dirty="0" smtClean="0">
                <a:solidFill>
                  <a:schemeClr val="bg1"/>
                </a:solidFill>
                <a:latin typeface="Verdana"/>
                <a:cs typeface="Verdana"/>
              </a:rPr>
              <a:t>Dubai</a:t>
            </a:r>
          </a:p>
          <a:p>
            <a:pPr algn="r">
              <a:spcBef>
                <a:spcPct val="20000"/>
              </a:spcBef>
              <a:defRPr/>
            </a:pPr>
            <a:r>
              <a:rPr lang="en-GB" sz="950" kern="1100" dirty="0" smtClean="0">
                <a:solidFill>
                  <a:schemeClr val="bg1"/>
                </a:solidFill>
                <a:latin typeface="Verdana"/>
                <a:cs typeface="Verdana"/>
              </a:rPr>
              <a:t>New York</a:t>
            </a:r>
          </a:p>
          <a:p>
            <a:pPr algn="r">
              <a:spcBef>
                <a:spcPct val="20000"/>
              </a:spcBef>
              <a:defRPr/>
            </a:pPr>
            <a:r>
              <a:rPr lang="en-GB" sz="950" kern="1100" dirty="0" smtClean="0">
                <a:solidFill>
                  <a:schemeClr val="bg1"/>
                </a:solidFill>
                <a:latin typeface="Verdana"/>
                <a:cs typeface="Verdana"/>
              </a:rPr>
              <a:t>Calgary</a:t>
            </a:r>
          </a:p>
          <a:p>
            <a:pPr algn="r">
              <a:spcBef>
                <a:spcPct val="20000"/>
              </a:spcBef>
              <a:defRPr/>
            </a:pPr>
            <a:r>
              <a:rPr lang="en-GB" sz="950" kern="1100" dirty="0" smtClean="0">
                <a:solidFill>
                  <a:schemeClr val="bg1"/>
                </a:solidFill>
                <a:latin typeface="Verdana"/>
                <a:cs typeface="Verdana"/>
              </a:rPr>
              <a:t>Santiago</a:t>
            </a:r>
          </a:p>
          <a:p>
            <a:pPr algn="r">
              <a:spcBef>
                <a:spcPct val="20000"/>
              </a:spcBef>
              <a:defRPr/>
            </a:pPr>
            <a:r>
              <a:rPr lang="en-GB" sz="950" kern="1100" dirty="0" smtClean="0">
                <a:solidFill>
                  <a:schemeClr val="bg1"/>
                </a:solidFill>
                <a:latin typeface="Verdana"/>
                <a:cs typeface="Verdana"/>
              </a:rPr>
              <a:t>Rio de Janeiro</a:t>
            </a:r>
          </a:p>
          <a:p>
            <a:pPr algn="r">
              <a:spcBef>
                <a:spcPct val="20000"/>
              </a:spcBef>
              <a:defRPr/>
            </a:pPr>
            <a:r>
              <a:rPr lang="en-GB" sz="950" kern="1100" dirty="0" smtClean="0">
                <a:solidFill>
                  <a:schemeClr val="bg1"/>
                </a:solidFill>
                <a:latin typeface="Verdana"/>
                <a:cs typeface="Verdana"/>
              </a:rPr>
              <a:t>Beijing</a:t>
            </a:r>
          </a:p>
          <a:p>
            <a:pPr algn="r">
              <a:spcBef>
                <a:spcPct val="20000"/>
              </a:spcBef>
              <a:defRPr/>
            </a:pPr>
            <a:r>
              <a:rPr lang="en-GB" sz="950" kern="1100" dirty="0" smtClean="0">
                <a:solidFill>
                  <a:schemeClr val="bg1"/>
                </a:solidFill>
                <a:latin typeface="Verdana"/>
                <a:cs typeface="Verdana"/>
              </a:rPr>
              <a:t>Shanghai</a:t>
            </a:r>
          </a:p>
          <a:p>
            <a:pPr algn="r">
              <a:spcBef>
                <a:spcPct val="20000"/>
              </a:spcBef>
              <a:defRPr/>
            </a:pPr>
            <a:r>
              <a:rPr lang="en-GB" sz="950" kern="1100" dirty="0" smtClean="0">
                <a:solidFill>
                  <a:schemeClr val="bg1"/>
                </a:solidFill>
                <a:latin typeface="Verdana"/>
                <a:cs typeface="Verdana"/>
              </a:rPr>
              <a:t>Tokyo</a:t>
            </a:r>
          </a:p>
          <a:p>
            <a:pPr algn="r">
              <a:spcBef>
                <a:spcPct val="20000"/>
              </a:spcBef>
              <a:defRPr/>
            </a:pPr>
            <a:r>
              <a:rPr lang="en-GB" sz="950" kern="1100" dirty="0" smtClean="0">
                <a:solidFill>
                  <a:schemeClr val="bg1"/>
                </a:solidFill>
                <a:latin typeface="Verdana"/>
                <a:cs typeface="Verdana"/>
              </a:rPr>
              <a:t>Sydney</a:t>
            </a:r>
          </a:p>
          <a:p>
            <a:pPr algn="r">
              <a:spcBef>
                <a:spcPct val="20000"/>
              </a:spcBef>
              <a:defRPr/>
            </a:pPr>
            <a:r>
              <a:rPr lang="en-GB" sz="950" kern="1100" dirty="0" smtClean="0">
                <a:solidFill>
                  <a:schemeClr val="bg1"/>
                </a:solidFill>
                <a:latin typeface="Verdana"/>
                <a:cs typeface="Verdana"/>
              </a:rPr>
              <a:t>Astana</a:t>
            </a:r>
          </a:p>
          <a:p>
            <a:pPr algn="r">
              <a:spcBef>
                <a:spcPct val="20000"/>
              </a:spcBef>
              <a:defRPr/>
            </a:pPr>
            <a:r>
              <a:rPr lang="en-GB" sz="950" kern="1100" dirty="0" smtClean="0">
                <a:solidFill>
                  <a:schemeClr val="bg1"/>
                </a:solidFill>
                <a:latin typeface="Verdana"/>
                <a:cs typeface="Verdana"/>
              </a:rPr>
              <a:t>Kiev</a:t>
            </a:r>
          </a:p>
          <a:p>
            <a:pPr algn="r">
              <a:spcBef>
                <a:spcPct val="20000"/>
              </a:spcBef>
              <a:defRPr/>
            </a:pPr>
            <a:r>
              <a:rPr lang="en-GB" sz="950" kern="1100" dirty="0" smtClean="0">
                <a:solidFill>
                  <a:schemeClr val="bg1"/>
                </a:solidFill>
                <a:latin typeface="Verdana"/>
                <a:cs typeface="Verdana"/>
              </a:rPr>
              <a:t>Cape</a:t>
            </a:r>
            <a:r>
              <a:rPr lang="en-GB" sz="950" kern="1100" baseline="0" dirty="0" smtClean="0">
                <a:solidFill>
                  <a:schemeClr val="bg1"/>
                </a:solidFill>
                <a:latin typeface="Verdana"/>
                <a:cs typeface="Verdana"/>
              </a:rPr>
              <a:t> Town</a:t>
            </a:r>
            <a:endParaRPr lang="en-GB" sz="950" kern="1100" dirty="0" smtClean="0">
              <a:solidFill>
                <a:schemeClr val="bg1"/>
              </a:solidFill>
              <a:latin typeface="Verdana"/>
              <a:cs typeface="Verdana"/>
            </a:endParaRPr>
          </a:p>
          <a:p>
            <a:pPr algn="r">
              <a:spcBef>
                <a:spcPct val="20000"/>
              </a:spcBef>
              <a:defRPr/>
            </a:pPr>
            <a:r>
              <a:rPr lang="en-GB" sz="950" kern="1100" dirty="0" smtClean="0">
                <a:solidFill>
                  <a:schemeClr val="bg1"/>
                </a:solidFill>
                <a:latin typeface="Verdana"/>
                <a:cs typeface="Verdana"/>
              </a:rPr>
              <a:t>Riga</a:t>
            </a:r>
          </a:p>
          <a:p>
            <a:pPr algn="r">
              <a:spcBef>
                <a:spcPct val="20000"/>
              </a:spcBef>
              <a:defRPr/>
            </a:pPr>
            <a:r>
              <a:rPr lang="en-GB" sz="950" kern="1100" dirty="0" smtClean="0">
                <a:solidFill>
                  <a:schemeClr val="bg1"/>
                </a:solidFill>
                <a:latin typeface="Verdana"/>
                <a:cs typeface="Verdana"/>
              </a:rPr>
              <a:t>San Francisco</a:t>
            </a:r>
          </a:p>
          <a:p>
            <a:pPr algn="r">
              <a:spcBef>
                <a:spcPct val="20000"/>
              </a:spcBef>
              <a:defRPr/>
            </a:pPr>
            <a:r>
              <a:rPr lang="en-GB" sz="950" kern="1100" dirty="0" smtClean="0">
                <a:solidFill>
                  <a:schemeClr val="bg1"/>
                </a:solidFill>
                <a:latin typeface="Verdana"/>
                <a:cs typeface="Verdana"/>
              </a:rPr>
              <a:t>Washington</a:t>
            </a:r>
          </a:p>
        </p:txBody>
      </p:sp>
      <p:sp>
        <p:nvSpPr>
          <p:cNvPr id="12" name="TextBox 11"/>
          <p:cNvSpPr txBox="1"/>
          <p:nvPr userDrawn="1"/>
        </p:nvSpPr>
        <p:spPr>
          <a:xfrm>
            <a:off x="6756402" y="4019550"/>
            <a:ext cx="2253270" cy="918200"/>
          </a:xfrm>
          <a:prstGeom prst="rect">
            <a:avLst/>
          </a:prstGeom>
          <a:noFill/>
        </p:spPr>
        <p:txBody>
          <a:bodyPr wrap="square" rtlCol="0">
            <a:spAutoFit/>
          </a:bodyPr>
          <a:lstStyle/>
          <a:p>
            <a:pPr algn="r">
              <a:spcBef>
                <a:spcPts val="600"/>
              </a:spcBef>
              <a:spcAft>
                <a:spcPts val="800"/>
              </a:spcAft>
            </a:pPr>
            <a:r>
              <a:rPr lang="en-GB" sz="1400" b="0" i="0" dirty="0" smtClean="0">
                <a:solidFill>
                  <a:schemeClr val="bg1"/>
                </a:solidFill>
                <a:latin typeface="Verdana"/>
                <a:cs typeface="Verdana"/>
              </a:rPr>
              <a:t>Market</a:t>
            </a:r>
            <a:r>
              <a:rPr lang="en-GB" sz="1400" b="0" i="0" baseline="0" dirty="0" smtClean="0">
                <a:solidFill>
                  <a:schemeClr val="bg1"/>
                </a:solidFill>
                <a:latin typeface="Verdana"/>
                <a:cs typeface="Verdana"/>
              </a:rPr>
              <a:t> Reporting</a:t>
            </a:r>
          </a:p>
          <a:p>
            <a:pPr algn="r">
              <a:spcAft>
                <a:spcPts val="600"/>
              </a:spcAft>
            </a:pPr>
            <a:r>
              <a:rPr lang="en-GB" sz="1400" b="0" i="0" baseline="0" dirty="0" smtClean="0">
                <a:solidFill>
                  <a:schemeClr val="bg1">
                    <a:lumMod val="75000"/>
                  </a:schemeClr>
                </a:solidFill>
                <a:latin typeface="Verdana"/>
                <a:cs typeface="Verdana"/>
              </a:rPr>
              <a:t>Consulting</a:t>
            </a:r>
          </a:p>
          <a:p>
            <a:pPr algn="r">
              <a:spcAft>
                <a:spcPts val="1200"/>
              </a:spcAft>
            </a:pPr>
            <a:r>
              <a:rPr lang="en-GB" sz="1400" b="0" i="0" baseline="0" dirty="0" smtClean="0">
                <a:solidFill>
                  <a:schemeClr val="bg1">
                    <a:lumMod val="75000"/>
                  </a:schemeClr>
                </a:solidFill>
                <a:latin typeface="Verdana"/>
                <a:cs typeface="Verdana"/>
              </a:rPr>
              <a:t>Events</a:t>
            </a:r>
            <a:endParaRPr lang="en-GB" sz="1400" b="0" i="0" dirty="0">
              <a:solidFill>
                <a:schemeClr val="bg1">
                  <a:lumMod val="75000"/>
                </a:schemeClr>
              </a:solidFill>
              <a:latin typeface="Verdana"/>
              <a:cs typeface="Verdana"/>
            </a:endParaRPr>
          </a:p>
        </p:txBody>
      </p:sp>
      <p:sp>
        <p:nvSpPr>
          <p:cNvPr id="11" name="Rectangle 10"/>
          <p:cNvSpPr/>
          <p:nvPr userDrawn="1"/>
        </p:nvSpPr>
        <p:spPr>
          <a:xfrm>
            <a:off x="9067800" y="4019550"/>
            <a:ext cx="76200" cy="351156"/>
          </a:xfrm>
          <a:prstGeom prst="rect">
            <a:avLst/>
          </a:prstGeom>
          <a:solidFill>
            <a:srgbClr val="5B93B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flipV="1">
            <a:off x="496887" y="4398187"/>
            <a:ext cx="0" cy="458931"/>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400" y="4629150"/>
            <a:ext cx="2102537" cy="3490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alphaModFix amt="39000"/>
            <a:extLst>
              <a:ext uri="{28A0092B-C50C-407E-A947-70E740481C1C}">
                <a14:useLocalDpi xmlns:a14="http://schemas.microsoft.com/office/drawing/2010/main" val="0"/>
              </a:ext>
            </a:extLst>
          </a:blip>
          <a:srcRect t="35136" r="16342" b="2780"/>
          <a:stretch/>
        </p:blipFill>
        <p:spPr>
          <a:xfrm>
            <a:off x="0" y="0"/>
            <a:ext cx="9147706" cy="5143500"/>
          </a:xfrm>
          <a:prstGeom prst="rect">
            <a:avLst/>
          </a:prstGeom>
        </p:spPr>
      </p:pic>
      <p:sp>
        <p:nvSpPr>
          <p:cNvPr id="6" name="Title 5"/>
          <p:cNvSpPr>
            <a:spLocks noGrp="1"/>
          </p:cNvSpPr>
          <p:nvPr>
            <p:ph type="title"/>
          </p:nvPr>
        </p:nvSpPr>
        <p:spPr>
          <a:xfrm>
            <a:off x="381000" y="1085850"/>
            <a:ext cx="7924800" cy="457200"/>
          </a:xfrm>
        </p:spPr>
        <p:txBody>
          <a:bodyPr/>
          <a:lstStyle>
            <a:lvl1pPr>
              <a:defRPr>
                <a:solidFill>
                  <a:schemeClr val="bg1"/>
                </a:solidFill>
              </a:defRPr>
            </a:lvl1pPr>
          </a:lstStyle>
          <a:p>
            <a:r>
              <a:rPr lang="ru-RU" smtClean="0"/>
              <a:t>Образец заголовка</a:t>
            </a:r>
            <a:endParaRPr lang="en-GB" dirty="0"/>
          </a:p>
        </p:txBody>
      </p:sp>
      <p:sp>
        <p:nvSpPr>
          <p:cNvPr id="20" name="Text Placeholder 19"/>
          <p:cNvSpPr>
            <a:spLocks noGrp="1"/>
          </p:cNvSpPr>
          <p:nvPr>
            <p:ph type="body" sz="quarter" idx="10"/>
          </p:nvPr>
        </p:nvSpPr>
        <p:spPr>
          <a:xfrm>
            <a:off x="381000" y="1771650"/>
            <a:ext cx="6400800" cy="1428750"/>
          </a:xfrm>
        </p:spPr>
        <p:txBody>
          <a:bodyPr lIns="0"/>
          <a:lstStyle>
            <a:lvl1pPr marL="0" indent="0">
              <a:spcBef>
                <a:spcPts val="0"/>
              </a:spcBef>
              <a:buNone/>
              <a:defRPr baseline="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ru-RU" smtClean="0"/>
              <a:t>Образец текста</a:t>
            </a:r>
          </a:p>
        </p:txBody>
      </p:sp>
      <p:sp>
        <p:nvSpPr>
          <p:cNvPr id="10" name="TextBox 9"/>
          <p:cNvSpPr txBox="1"/>
          <p:nvPr userDrawn="1"/>
        </p:nvSpPr>
        <p:spPr>
          <a:xfrm>
            <a:off x="6756402" y="4019550"/>
            <a:ext cx="2253270" cy="918200"/>
          </a:xfrm>
          <a:prstGeom prst="rect">
            <a:avLst/>
          </a:prstGeom>
          <a:noFill/>
        </p:spPr>
        <p:txBody>
          <a:bodyPr wrap="square" rtlCol="0">
            <a:spAutoFit/>
          </a:bodyPr>
          <a:lstStyle/>
          <a:p>
            <a:pPr algn="r">
              <a:spcBef>
                <a:spcPts val="600"/>
              </a:spcBef>
              <a:spcAft>
                <a:spcPts val="800"/>
              </a:spcAft>
            </a:pPr>
            <a:r>
              <a:rPr lang="en-GB" sz="1400" b="0" i="0" dirty="0" smtClean="0">
                <a:solidFill>
                  <a:schemeClr val="bg1"/>
                </a:solidFill>
                <a:latin typeface="Verdana"/>
                <a:cs typeface="Verdana"/>
              </a:rPr>
              <a:t>Market</a:t>
            </a:r>
            <a:r>
              <a:rPr lang="en-GB" sz="1400" b="0" i="0" baseline="0" dirty="0" smtClean="0">
                <a:solidFill>
                  <a:schemeClr val="bg1"/>
                </a:solidFill>
                <a:latin typeface="Verdana"/>
                <a:cs typeface="Verdana"/>
              </a:rPr>
              <a:t> Reporting</a:t>
            </a:r>
          </a:p>
          <a:p>
            <a:pPr algn="r">
              <a:spcAft>
                <a:spcPts val="600"/>
              </a:spcAft>
            </a:pPr>
            <a:r>
              <a:rPr lang="en-GB" sz="1400" b="0" i="0" baseline="0" dirty="0" smtClean="0">
                <a:solidFill>
                  <a:schemeClr val="bg1">
                    <a:lumMod val="75000"/>
                  </a:schemeClr>
                </a:solidFill>
                <a:latin typeface="Verdana"/>
                <a:cs typeface="Verdana"/>
              </a:rPr>
              <a:t>Consulting</a:t>
            </a:r>
          </a:p>
          <a:p>
            <a:pPr algn="r">
              <a:spcAft>
                <a:spcPts val="1200"/>
              </a:spcAft>
            </a:pPr>
            <a:r>
              <a:rPr lang="en-GB" sz="1400" b="0" i="0" baseline="0" dirty="0" smtClean="0">
                <a:solidFill>
                  <a:schemeClr val="bg1">
                    <a:lumMod val="75000"/>
                  </a:schemeClr>
                </a:solidFill>
                <a:latin typeface="Verdana"/>
                <a:cs typeface="Verdana"/>
              </a:rPr>
              <a:t>Events</a:t>
            </a:r>
            <a:endParaRPr lang="en-GB" sz="1400" b="0" i="0" dirty="0">
              <a:solidFill>
                <a:schemeClr val="bg1">
                  <a:lumMod val="75000"/>
                </a:schemeClr>
              </a:solidFill>
              <a:latin typeface="Verdana"/>
              <a:cs typeface="Verdana"/>
            </a:endParaRPr>
          </a:p>
        </p:txBody>
      </p:sp>
      <p:sp>
        <p:nvSpPr>
          <p:cNvPr id="12" name="Rectangle 11"/>
          <p:cNvSpPr/>
          <p:nvPr userDrawn="1"/>
        </p:nvSpPr>
        <p:spPr>
          <a:xfrm>
            <a:off x="9067800" y="4019550"/>
            <a:ext cx="76200" cy="351156"/>
          </a:xfrm>
          <a:prstGeom prst="rect">
            <a:avLst/>
          </a:prstGeom>
          <a:solidFill>
            <a:srgbClr val="5B93B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userDrawn="1"/>
        </p:nvCxnSpPr>
        <p:spPr>
          <a:xfrm flipV="1">
            <a:off x="496887" y="4398187"/>
            <a:ext cx="0" cy="458931"/>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4629150"/>
            <a:ext cx="2102537" cy="3490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V="1">
            <a:off x="496888" y="777479"/>
            <a:ext cx="0" cy="222765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584200" y="758437"/>
            <a:ext cx="8077200" cy="2295914"/>
          </a:xfrm>
        </p:spPr>
        <p:txBody>
          <a:bodyPr/>
          <a:lstStyle>
            <a:lvl1pPr algn="l">
              <a:defRPr baseline="0">
                <a:solidFill>
                  <a:schemeClr val="bg1"/>
                </a:solidFill>
                <a:latin typeface="Trebuchet MS" pitchFamily="34" charset="0"/>
              </a:defRPr>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09600" y="819150"/>
            <a:ext cx="8001000" cy="35432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cxnSp>
        <p:nvCxnSpPr>
          <p:cNvPr id="6" name="Straight Connector 5"/>
          <p:cNvCxnSpPr/>
          <p:nvPr userDrawn="1"/>
        </p:nvCxnSpPr>
        <p:spPr>
          <a:xfrm flipV="1">
            <a:off x="501657" y="238127"/>
            <a:ext cx="0" cy="40500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Placeholder 1"/>
          <p:cNvSpPr>
            <a:spLocks noGrp="1"/>
          </p:cNvSpPr>
          <p:nvPr>
            <p:ph type="title"/>
          </p:nvPr>
        </p:nvSpPr>
        <p:spPr>
          <a:xfrm>
            <a:off x="614369" y="228600"/>
            <a:ext cx="8001000" cy="457200"/>
          </a:xfrm>
          <a:prstGeom prst="rect">
            <a:avLst/>
          </a:prstGeom>
        </p:spPr>
        <p:txBody>
          <a:bodyPr vert="horz" lIns="0" tIns="0" rIns="0" bIns="0" rtlCol="0" anchor="b">
            <a:normAutofit/>
          </a:bodyPr>
          <a:lstStyle/>
          <a:p>
            <a:r>
              <a:rPr lang="ru-RU" smtClean="0"/>
              <a:t>Образец заголовка</a:t>
            </a:r>
            <a:endParaRPr lang="en-US" dirty="0"/>
          </a:p>
        </p:txBody>
      </p:sp>
      <p:sp>
        <p:nvSpPr>
          <p:cNvPr id="13" name="Footer Placeholder 7"/>
          <p:cNvSpPr>
            <a:spLocks noGrp="1"/>
          </p:cNvSpPr>
          <p:nvPr>
            <p:ph type="ftr" sz="quarter" idx="10"/>
          </p:nvPr>
        </p:nvSpPr>
        <p:spPr>
          <a:xfrm>
            <a:off x="2991135" y="4629150"/>
            <a:ext cx="3161730" cy="365125"/>
          </a:xfrm>
        </p:spPr>
        <p:txBody>
          <a:bodyPr/>
          <a:lstStyle>
            <a:lvl1pPr>
              <a:defRPr spc="0" baseline="0">
                <a:solidFill>
                  <a:srgbClr val="636463"/>
                </a:solidFill>
              </a:defRPr>
            </a:lvl1pPr>
          </a:lstStyle>
          <a:p>
            <a:r>
              <a:rPr lang="en-GB" dirty="0" smtClean="0"/>
              <a:t>Copyright © 2017 Argus Media group. All rights reserved.</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629150"/>
            <a:ext cx="2093912" cy="347589"/>
          </a:xfrm>
          <a:prstGeom prst="rect">
            <a:avLst/>
          </a:prstGeom>
        </p:spPr>
      </p:pic>
      <p:pic>
        <p:nvPicPr>
          <p:cNvPr id="16" name="Picture 14"/>
          <p:cNvPicPr>
            <a:picLocks noChangeAspect="1"/>
          </p:cNvPicPr>
          <p:nvPr userDrawn="1"/>
        </p:nvPicPr>
        <p:blipFill>
          <a:blip r:embed="rId3" cstate="print"/>
          <a:srcRect/>
          <a:stretch>
            <a:fillRect/>
          </a:stretch>
        </p:blipFill>
        <p:spPr bwMode="auto">
          <a:xfrm>
            <a:off x="7358070" y="4350385"/>
            <a:ext cx="1284605" cy="507365"/>
          </a:xfrm>
          <a:prstGeom prst="rect">
            <a:avLst/>
          </a:prstGeom>
          <a:noFill/>
          <a:ln w="9525">
            <a:noFill/>
            <a:miter lim="800000"/>
            <a:headEnd/>
            <a:tailEnd/>
          </a:ln>
        </p:spPr>
      </p:pic>
      <p:cxnSp>
        <p:nvCxnSpPr>
          <p:cNvPr id="17" name="Straight Connector 16"/>
          <p:cNvCxnSpPr/>
          <p:nvPr userDrawn="1"/>
        </p:nvCxnSpPr>
        <p:spPr>
          <a:xfrm flipV="1">
            <a:off x="496887" y="4398187"/>
            <a:ext cx="0" cy="458931"/>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 text slide">
    <p:bg>
      <p:bgPr>
        <a:solidFill>
          <a:srgbClr val="505150"/>
        </a:solidFill>
        <a:effectLst/>
      </p:bgPr>
    </p:bg>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600" y="871538"/>
            <a:ext cx="8001000" cy="3200400"/>
          </a:xfrm>
        </p:spPr>
        <p:txBody>
          <a:bodyPr/>
          <a:lstStyle>
            <a:lvl1pPr>
              <a:buClr>
                <a:srgbClr val="A5A6A5"/>
              </a:buClr>
              <a:defRPr sz="2000">
                <a:solidFill>
                  <a:srgbClr val="FFFFFF"/>
                </a:solidFill>
              </a:defRPr>
            </a:lvl1pPr>
            <a:lvl2pPr>
              <a:buClr>
                <a:srgbClr val="A5A6A5"/>
              </a:buClr>
              <a:defRPr sz="1800">
                <a:solidFill>
                  <a:srgbClr val="FFFFFF"/>
                </a:solidFill>
              </a:defRPr>
            </a:lvl2pPr>
            <a:lvl3pPr>
              <a:buClr>
                <a:srgbClr val="A5A6A5"/>
              </a:buClr>
              <a:defRPr sz="1600">
                <a:solidFill>
                  <a:srgbClr val="FFFFFF"/>
                </a:solidFill>
              </a:defRPr>
            </a:lvl3pPr>
            <a:lvl4pPr>
              <a:buClr>
                <a:srgbClr val="A5A6A5"/>
              </a:buClr>
              <a:defRPr sz="1400">
                <a:solidFill>
                  <a:srgbClr val="FFFFFF"/>
                </a:solidFill>
              </a:defRPr>
            </a:lvl4pPr>
            <a:lvl5pPr>
              <a:buClr>
                <a:srgbClr val="A5A6A5"/>
              </a:buClr>
              <a:defRPr sz="1400">
                <a:solidFill>
                  <a:srgbClr val="FFFFFF"/>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Title Placeholder 1"/>
          <p:cNvSpPr>
            <a:spLocks noGrp="1"/>
          </p:cNvSpPr>
          <p:nvPr>
            <p:ph type="title"/>
          </p:nvPr>
        </p:nvSpPr>
        <p:spPr>
          <a:xfrm>
            <a:off x="609600" y="242887"/>
            <a:ext cx="8001000" cy="457200"/>
          </a:xfrm>
          <a:prstGeom prst="rect">
            <a:avLst/>
          </a:prstGeom>
        </p:spPr>
        <p:txBody>
          <a:bodyPr vert="horz" lIns="0" tIns="0" rIns="0" bIns="0" rtlCol="0" anchor="b">
            <a:normAutofit/>
          </a:bodyPr>
          <a:lstStyle>
            <a:lvl1pPr>
              <a:defRPr>
                <a:solidFill>
                  <a:schemeClr val="bg1"/>
                </a:solidFill>
              </a:defRPr>
            </a:lvl1pPr>
          </a:lstStyle>
          <a:p>
            <a:r>
              <a:rPr lang="ru-RU" smtClean="0"/>
              <a:t>Образец заголовка</a:t>
            </a:r>
            <a:endParaRPr lang="en-US" dirty="0"/>
          </a:p>
        </p:txBody>
      </p:sp>
      <p:cxnSp>
        <p:nvCxnSpPr>
          <p:cNvPr id="13" name="Straight Connector 12"/>
          <p:cNvCxnSpPr/>
          <p:nvPr userDrawn="1"/>
        </p:nvCxnSpPr>
        <p:spPr>
          <a:xfrm flipV="1">
            <a:off x="495300" y="242887"/>
            <a:ext cx="0" cy="40500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96887" y="4398187"/>
            <a:ext cx="0" cy="458931"/>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629150"/>
            <a:ext cx="2102537" cy="349021"/>
          </a:xfrm>
          <a:prstGeom prst="rect">
            <a:avLst/>
          </a:prstGeom>
        </p:spPr>
      </p:pic>
      <p:pic>
        <p:nvPicPr>
          <p:cNvPr id="32" name="Picture 14"/>
          <p:cNvPicPr>
            <a:picLocks noChangeAspect="1"/>
          </p:cNvPicPr>
          <p:nvPr userDrawn="1"/>
        </p:nvPicPr>
        <p:blipFill>
          <a:blip r:embed="rId3" cstate="print"/>
          <a:srcRect/>
          <a:stretch>
            <a:fillRect/>
          </a:stretch>
        </p:blipFill>
        <p:spPr bwMode="auto">
          <a:xfrm>
            <a:off x="7358070" y="4350385"/>
            <a:ext cx="1284605" cy="507365"/>
          </a:xfrm>
          <a:prstGeom prst="rect">
            <a:avLst/>
          </a:prstGeom>
          <a:noFill/>
          <a:ln w="9525">
            <a:noFill/>
            <a:miter lim="800000"/>
            <a:headEnd/>
            <a:tailEnd/>
          </a:ln>
        </p:spPr>
      </p:pic>
      <p:cxnSp>
        <p:nvCxnSpPr>
          <p:cNvPr id="33" name="Straight Connector 32"/>
          <p:cNvCxnSpPr/>
          <p:nvPr userDrawn="1"/>
        </p:nvCxnSpPr>
        <p:spPr>
          <a:xfrm flipV="1">
            <a:off x="496887" y="4398187"/>
            <a:ext cx="0" cy="458931"/>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7"/>
          <p:cNvSpPr>
            <a:spLocks noGrp="1"/>
          </p:cNvSpPr>
          <p:nvPr>
            <p:ph type="ftr" sz="quarter" idx="10"/>
          </p:nvPr>
        </p:nvSpPr>
        <p:spPr>
          <a:xfrm>
            <a:off x="2991135" y="4629150"/>
            <a:ext cx="3161730" cy="365125"/>
          </a:xfrm>
        </p:spPr>
        <p:txBody>
          <a:bodyPr/>
          <a:lstStyle>
            <a:lvl1pPr>
              <a:defRPr spc="0" baseline="0">
                <a:solidFill>
                  <a:schemeClr val="bg1"/>
                </a:solidFill>
              </a:defRPr>
            </a:lvl1pPr>
          </a:lstStyle>
          <a:p>
            <a:r>
              <a:rPr lang="en-GB" dirty="0" smtClean="0"/>
              <a:t>Copyright © 2017 Argus Media group. All rights reserved.</a:t>
            </a:r>
            <a:endParaRPr lang="en-US" dirty="0"/>
          </a:p>
        </p:txBody>
      </p:sp>
    </p:spTree>
    <p:extLst>
      <p:ext uri="{BB962C8B-B14F-4D97-AF65-F5344CB8AC3E}">
        <p14:creationId xmlns:p14="http://schemas.microsoft.com/office/powerpoint/2010/main" val="19216973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Layou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09600" y="228600"/>
            <a:ext cx="8077200" cy="4171950"/>
          </a:xfrm>
        </p:spPr>
        <p:txBody>
          <a:bodyPr/>
          <a:lstStyle>
            <a:lvl1pPr>
              <a:defRPr sz="2000"/>
            </a:lvl1pPr>
            <a:lvl2pPr marL="542925" indent="-180975">
              <a:defRPr sz="1800"/>
            </a:lvl2pPr>
            <a:lvl3pPr marL="714375" indent="-171450">
              <a:defRPr sz="1600"/>
            </a:lvl3pPr>
            <a:lvl4pPr marL="895350" indent="-180975">
              <a:defRPr sz="1400"/>
            </a:lvl4pPr>
            <a:lvl5pPr marL="1076325" indent="-180975">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extBox 1"/>
          <p:cNvSpPr txBox="1"/>
          <p:nvPr userDrawn="1"/>
        </p:nvSpPr>
        <p:spPr>
          <a:xfrm>
            <a:off x="4140613" y="2468880"/>
            <a:ext cx="862774" cy="205740"/>
          </a:xfrm>
          <a:prstGeom prst="rect">
            <a:avLst/>
          </a:prstGeom>
        </p:spPr>
        <p:txBody>
          <a:bodyPr vert="horz" wrap="none" lIns="0" tIns="0" rIns="0" bIns="0" rtlCol="0" anchor="t">
            <a:normAutofit fontScale="85000" lnSpcReduction="10000"/>
          </a:bodyPr>
          <a:lstStyle/>
          <a:p>
            <a:endParaRPr lang="en-GB" sz="1800" dirty="0" smtClean="0">
              <a:ea typeface="ＭＳ Ｐゴシック" pitchFamily="34" charset="-128"/>
            </a:endParaRPr>
          </a:p>
        </p:txBody>
      </p:sp>
      <p:pic>
        <p:nvPicPr>
          <p:cNvPr id="39" name="Picture 3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629150"/>
            <a:ext cx="2093912" cy="347589"/>
          </a:xfrm>
          <a:prstGeom prst="rect">
            <a:avLst/>
          </a:prstGeom>
        </p:spPr>
      </p:pic>
      <p:pic>
        <p:nvPicPr>
          <p:cNvPr id="40" name="Picture 14"/>
          <p:cNvPicPr>
            <a:picLocks noChangeAspect="1"/>
          </p:cNvPicPr>
          <p:nvPr userDrawn="1"/>
        </p:nvPicPr>
        <p:blipFill>
          <a:blip r:embed="rId3" cstate="print"/>
          <a:srcRect/>
          <a:stretch>
            <a:fillRect/>
          </a:stretch>
        </p:blipFill>
        <p:spPr bwMode="auto">
          <a:xfrm>
            <a:off x="7358070" y="4350385"/>
            <a:ext cx="1284605" cy="507365"/>
          </a:xfrm>
          <a:prstGeom prst="rect">
            <a:avLst/>
          </a:prstGeom>
          <a:noFill/>
          <a:ln w="9525">
            <a:noFill/>
            <a:miter lim="800000"/>
            <a:headEnd/>
            <a:tailEnd/>
          </a:ln>
        </p:spPr>
      </p:pic>
      <p:cxnSp>
        <p:nvCxnSpPr>
          <p:cNvPr id="41" name="Straight Connector 40"/>
          <p:cNvCxnSpPr/>
          <p:nvPr userDrawn="1"/>
        </p:nvCxnSpPr>
        <p:spPr>
          <a:xfrm flipV="1">
            <a:off x="496887" y="4398187"/>
            <a:ext cx="0" cy="458931"/>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7"/>
          <p:cNvSpPr>
            <a:spLocks noGrp="1"/>
          </p:cNvSpPr>
          <p:nvPr>
            <p:ph type="ftr" sz="quarter" idx="10"/>
          </p:nvPr>
        </p:nvSpPr>
        <p:spPr>
          <a:xfrm>
            <a:off x="2991135" y="4629150"/>
            <a:ext cx="3161730" cy="365125"/>
          </a:xfrm>
        </p:spPr>
        <p:txBody>
          <a:bodyPr/>
          <a:lstStyle>
            <a:lvl1pPr>
              <a:defRPr spc="0" baseline="0">
                <a:solidFill>
                  <a:srgbClr val="636463"/>
                </a:solidFill>
              </a:defRPr>
            </a:lvl1pPr>
          </a:lstStyle>
          <a:p>
            <a:r>
              <a:rPr lang="en-GB" dirty="0" smtClean="0"/>
              <a:t>Copyright © 2017 Argus Media group. All rights reserved.</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Layout">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629150"/>
            <a:ext cx="2093912" cy="347589"/>
          </a:xfrm>
          <a:prstGeom prst="rect">
            <a:avLst/>
          </a:prstGeom>
        </p:spPr>
      </p:pic>
      <p:pic>
        <p:nvPicPr>
          <p:cNvPr id="26" name="Picture 14"/>
          <p:cNvPicPr>
            <a:picLocks noChangeAspect="1"/>
          </p:cNvPicPr>
          <p:nvPr userDrawn="1"/>
        </p:nvPicPr>
        <p:blipFill>
          <a:blip r:embed="rId3" cstate="print"/>
          <a:srcRect/>
          <a:stretch>
            <a:fillRect/>
          </a:stretch>
        </p:blipFill>
        <p:spPr bwMode="auto">
          <a:xfrm>
            <a:off x="7358070" y="4350385"/>
            <a:ext cx="1284605" cy="507365"/>
          </a:xfrm>
          <a:prstGeom prst="rect">
            <a:avLst/>
          </a:prstGeom>
          <a:noFill/>
          <a:ln w="9525">
            <a:noFill/>
            <a:miter lim="800000"/>
            <a:headEnd/>
            <a:tailEnd/>
          </a:ln>
        </p:spPr>
      </p:pic>
      <p:cxnSp>
        <p:nvCxnSpPr>
          <p:cNvPr id="27" name="Straight Connector 26"/>
          <p:cNvCxnSpPr/>
          <p:nvPr userDrawn="1"/>
        </p:nvCxnSpPr>
        <p:spPr>
          <a:xfrm flipV="1">
            <a:off x="496887" y="4398187"/>
            <a:ext cx="0" cy="458931"/>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7"/>
          <p:cNvSpPr>
            <a:spLocks noGrp="1"/>
          </p:cNvSpPr>
          <p:nvPr>
            <p:ph type="ftr" sz="quarter" idx="11"/>
          </p:nvPr>
        </p:nvSpPr>
        <p:spPr>
          <a:xfrm>
            <a:off x="2991135" y="4629150"/>
            <a:ext cx="3161730" cy="365125"/>
          </a:xfrm>
        </p:spPr>
        <p:txBody>
          <a:bodyPr/>
          <a:lstStyle>
            <a:lvl1pPr>
              <a:defRPr spc="0" baseline="0">
                <a:solidFill>
                  <a:srgbClr val="636463"/>
                </a:solidFill>
              </a:defRPr>
            </a:lvl1pPr>
          </a:lstStyle>
          <a:p>
            <a:r>
              <a:rPr lang="en-GB" dirty="0" smtClean="0"/>
              <a:t>Copyright © 2017 Argus Media group. All rights reserved.</a:t>
            </a:r>
            <a:endParaRPr lang="en-US" dirty="0"/>
          </a:p>
        </p:txBody>
      </p:sp>
      <p:sp>
        <p:nvSpPr>
          <p:cNvPr id="11" name="Content Placeholder 2"/>
          <p:cNvSpPr>
            <a:spLocks noGrp="1"/>
          </p:cNvSpPr>
          <p:nvPr>
            <p:ph sz="half" idx="1"/>
          </p:nvPr>
        </p:nvSpPr>
        <p:spPr>
          <a:xfrm>
            <a:off x="609600" y="819150"/>
            <a:ext cx="3886200" cy="35432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cxnSp>
        <p:nvCxnSpPr>
          <p:cNvPr id="12" name="Straight Connector 11"/>
          <p:cNvCxnSpPr/>
          <p:nvPr userDrawn="1"/>
        </p:nvCxnSpPr>
        <p:spPr>
          <a:xfrm flipV="1">
            <a:off x="501657" y="238127"/>
            <a:ext cx="0" cy="40500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Placeholder 1"/>
          <p:cNvSpPr>
            <a:spLocks noGrp="1"/>
          </p:cNvSpPr>
          <p:nvPr>
            <p:ph type="title"/>
          </p:nvPr>
        </p:nvSpPr>
        <p:spPr>
          <a:xfrm>
            <a:off x="614369" y="228600"/>
            <a:ext cx="8001000" cy="457200"/>
          </a:xfrm>
          <a:prstGeom prst="rect">
            <a:avLst/>
          </a:prstGeom>
        </p:spPr>
        <p:txBody>
          <a:bodyPr vert="horz" lIns="0" tIns="0" rIns="0" bIns="0" rtlCol="0" anchor="b">
            <a:normAutofit/>
          </a:bodyPr>
          <a:lstStyle/>
          <a:p>
            <a:r>
              <a:rPr lang="ru-RU" smtClean="0"/>
              <a:t>Образец заголовка</a:t>
            </a:r>
            <a:endParaRPr lang="en-US" dirty="0"/>
          </a:p>
        </p:txBody>
      </p:sp>
      <p:sp>
        <p:nvSpPr>
          <p:cNvPr id="16" name="Content Placeholder 2"/>
          <p:cNvSpPr>
            <a:spLocks noGrp="1"/>
          </p:cNvSpPr>
          <p:nvPr>
            <p:ph sz="half" idx="12"/>
          </p:nvPr>
        </p:nvSpPr>
        <p:spPr>
          <a:xfrm>
            <a:off x="4724400" y="819150"/>
            <a:ext cx="3886200" cy="35432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GIONS Layou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981200" y="819150"/>
            <a:ext cx="6248400" cy="368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txBox="1">
            <a:spLocks/>
          </p:cNvSpPr>
          <p:nvPr userDrawn="1"/>
        </p:nvSpPr>
        <p:spPr bwMode="auto">
          <a:xfrm>
            <a:off x="600075" y="590550"/>
            <a:ext cx="1906588" cy="415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London</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Houston</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Singapore</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Moscow</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Dubai</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New York</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Calgary</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Santiago</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Rio de Janeiro</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Beijing</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Shanghai</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Tokyo</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Sydney</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Astana</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Kiev</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Cape</a:t>
            </a:r>
            <a:r>
              <a:rPr lang="en-US" sz="1000" b="0" i="0" baseline="0" dirty="0" smtClean="0">
                <a:solidFill>
                  <a:schemeClr val="tx1"/>
                </a:solidFill>
                <a:latin typeface="Verdana"/>
                <a:cs typeface="Verdana"/>
              </a:rPr>
              <a:t> Town</a:t>
            </a:r>
            <a:endParaRPr lang="en-US" sz="1000" b="0" i="0" dirty="0" smtClean="0">
              <a:solidFill>
                <a:schemeClr val="tx1"/>
              </a:solidFill>
              <a:latin typeface="Verdana"/>
              <a:cs typeface="Verdana"/>
            </a:endParaRP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Riga</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San Francisco</a:t>
            </a:r>
          </a:p>
          <a:p>
            <a:pPr>
              <a:lnSpc>
                <a:spcPct val="110000"/>
              </a:lnSpc>
              <a:spcBef>
                <a:spcPct val="20000"/>
              </a:spcBef>
              <a:buClr>
                <a:srgbClr val="5893C1"/>
              </a:buClr>
              <a:buFont typeface="Arial" charset="0"/>
              <a:buNone/>
              <a:defRPr/>
            </a:pPr>
            <a:r>
              <a:rPr lang="en-US" sz="1000" b="0" i="0" dirty="0" smtClean="0">
                <a:solidFill>
                  <a:schemeClr val="tx1"/>
                </a:solidFill>
                <a:latin typeface="Verdana"/>
                <a:cs typeface="Verdana"/>
              </a:rPr>
              <a:t>Washington</a:t>
            </a:r>
          </a:p>
        </p:txBody>
      </p:sp>
      <p:pic>
        <p:nvPicPr>
          <p:cNvPr id="17" name="Picture 14"/>
          <p:cNvPicPr>
            <a:picLocks noChangeAspect="1"/>
          </p:cNvPicPr>
          <p:nvPr userDrawn="1"/>
        </p:nvPicPr>
        <p:blipFill>
          <a:blip r:embed="rId3" cstate="print"/>
          <a:srcRect/>
          <a:stretch>
            <a:fillRect/>
          </a:stretch>
        </p:blipFill>
        <p:spPr bwMode="auto">
          <a:xfrm>
            <a:off x="7358070" y="4350385"/>
            <a:ext cx="1284605" cy="507365"/>
          </a:xfrm>
          <a:prstGeom prst="rect">
            <a:avLst/>
          </a:prstGeom>
          <a:noFill/>
          <a:ln w="9525">
            <a:noFill/>
            <a:miter lim="800000"/>
            <a:headEnd/>
            <a:tailEnd/>
          </a:ln>
        </p:spPr>
      </p:pic>
      <p:sp>
        <p:nvSpPr>
          <p:cNvPr id="7" name="Footer Placeholder 7"/>
          <p:cNvSpPr>
            <a:spLocks noGrp="1"/>
          </p:cNvSpPr>
          <p:nvPr>
            <p:ph type="ftr" sz="quarter" idx="10"/>
          </p:nvPr>
        </p:nvSpPr>
        <p:spPr>
          <a:xfrm>
            <a:off x="2991135" y="4629150"/>
            <a:ext cx="3161730" cy="365125"/>
          </a:xfrm>
        </p:spPr>
        <p:txBody>
          <a:bodyPr/>
          <a:lstStyle>
            <a:lvl1pPr>
              <a:defRPr spc="0" baseline="0">
                <a:solidFill>
                  <a:srgbClr val="636463"/>
                </a:solidFill>
              </a:defRPr>
            </a:lvl1pPr>
          </a:lstStyle>
          <a:p>
            <a:r>
              <a:rPr lang="en-GB" dirty="0" smtClean="0"/>
              <a:t>Copyright © 2017 Argus Media group. All rights reserved.</a:t>
            </a:r>
            <a:endParaRPr lang="en-US" dirty="0"/>
          </a:p>
        </p:txBody>
      </p:sp>
      <p:cxnSp>
        <p:nvCxnSpPr>
          <p:cNvPr id="10" name="Straight Connector 9"/>
          <p:cNvCxnSpPr/>
          <p:nvPr userDrawn="1"/>
        </p:nvCxnSpPr>
        <p:spPr>
          <a:xfrm flipV="1">
            <a:off x="496888" y="1046536"/>
            <a:ext cx="0" cy="366491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vider slide">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11111"/>
          <a:stretch/>
        </p:blipFill>
        <p:spPr>
          <a:xfrm>
            <a:off x="0" y="-400050"/>
            <a:ext cx="9144000" cy="4629150"/>
          </a:xfrm>
          <a:prstGeom prst="rect">
            <a:avLst/>
          </a:prstGeom>
        </p:spPr>
      </p:pic>
      <p:sp>
        <p:nvSpPr>
          <p:cNvPr id="15" name="TextBox 14"/>
          <p:cNvSpPr txBox="1"/>
          <p:nvPr userDrawn="1"/>
        </p:nvSpPr>
        <p:spPr>
          <a:xfrm>
            <a:off x="533400" y="3943351"/>
            <a:ext cx="7391400" cy="1084912"/>
          </a:xfrm>
          <a:prstGeom prst="rect">
            <a:avLst/>
          </a:prstGeom>
          <a:noFill/>
        </p:spPr>
        <p:txBody>
          <a:bodyPr wrap="square" rtlCol="0">
            <a:spAutoFit/>
          </a:bodyPr>
          <a:lstStyle/>
          <a:p>
            <a:r>
              <a:rPr lang="ru-RU" sz="450" b="1" dirty="0" smtClean="0">
                <a:solidFill>
                  <a:schemeClr val="bg1"/>
                </a:solidFill>
                <a:latin typeface="Verdana" pitchFamily="34" charset="0"/>
                <a:ea typeface="Verdana" pitchFamily="34" charset="0"/>
                <a:cs typeface="Verdana" pitchFamily="34" charset="0"/>
              </a:rPr>
              <a:t>Авторские права</a:t>
            </a:r>
            <a:r>
              <a:rPr lang="en-GB" sz="450" b="1" dirty="0" smtClean="0">
                <a:solidFill>
                  <a:schemeClr val="bg1"/>
                </a:solidFill>
                <a:latin typeface="Verdana" pitchFamily="34" charset="0"/>
                <a:ea typeface="Verdana" pitchFamily="34" charset="0"/>
                <a:cs typeface="Verdana" pitchFamily="34" charset="0"/>
              </a:rPr>
              <a:t> </a:t>
            </a:r>
            <a:endParaRPr lang="en-US" sz="450" dirty="0" smtClean="0">
              <a:solidFill>
                <a:schemeClr val="bg1"/>
              </a:solidFill>
              <a:latin typeface="Verdana" pitchFamily="34" charset="0"/>
              <a:ea typeface="Verdana" pitchFamily="34" charset="0"/>
              <a:cs typeface="Verdana" pitchFamily="34" charset="0"/>
            </a:endParaRPr>
          </a:p>
          <a:p>
            <a:r>
              <a:rPr lang="ru-RU" sz="450" dirty="0" smtClean="0">
                <a:solidFill>
                  <a:schemeClr val="bg1"/>
                </a:solidFill>
                <a:latin typeface="Verdana" pitchFamily="34" charset="0"/>
                <a:ea typeface="Verdana" pitchFamily="34" charset="0"/>
                <a:cs typeface="Verdana" pitchFamily="34" charset="0"/>
              </a:rPr>
              <a:t>Copyright © 2015 Argus Media Ltd. Все права защищены. Все права на интеллектуальную собственность в этой презентации и информацию в данном документе являются исключительной собственностью Argus  и / или его лицензиаров и могут быть использованы только в соответствии с лицензией от Argus. Без ограничения вышеизложенного, читая эту презентацию, вы соглашаетесь, что вы не будете копировать или воспроизводить любую часть ее содержимого (в том числе, но не ограничиваясь, одиночные цены или любые другие отдельные элементы данных) в любой форме и для любых целей без предварительного письменного согласия Argus.</a:t>
            </a:r>
            <a:r>
              <a:rPr lang="en-GB" sz="450" dirty="0" smtClean="0">
                <a:solidFill>
                  <a:schemeClr val="bg1"/>
                </a:solidFill>
                <a:latin typeface="Verdana" pitchFamily="34" charset="0"/>
                <a:ea typeface="Verdana" pitchFamily="34" charset="0"/>
                <a:cs typeface="Verdana" pitchFamily="34" charset="0"/>
              </a:rPr>
              <a:t> </a:t>
            </a:r>
            <a:endParaRPr lang="en-US" sz="450" dirty="0" smtClean="0">
              <a:solidFill>
                <a:schemeClr val="bg1"/>
              </a:solidFill>
              <a:latin typeface="Verdana" pitchFamily="34" charset="0"/>
              <a:ea typeface="Verdana" pitchFamily="34" charset="0"/>
              <a:cs typeface="Verdana" pitchFamily="34" charset="0"/>
            </a:endParaRPr>
          </a:p>
          <a:p>
            <a:r>
              <a:rPr lang="en-GB" sz="450" b="1" dirty="0" smtClean="0">
                <a:solidFill>
                  <a:schemeClr val="bg1"/>
                </a:solidFill>
                <a:latin typeface="Verdana" pitchFamily="34" charset="0"/>
                <a:ea typeface="Verdana" pitchFamily="34" charset="0"/>
                <a:cs typeface="Verdana" pitchFamily="34" charset="0"/>
              </a:rPr>
              <a:t> </a:t>
            </a:r>
            <a:endParaRPr lang="en-US" sz="450" dirty="0" smtClean="0">
              <a:solidFill>
                <a:schemeClr val="bg1"/>
              </a:solidFill>
              <a:latin typeface="Verdana" pitchFamily="34" charset="0"/>
              <a:ea typeface="Verdana" pitchFamily="34" charset="0"/>
              <a:cs typeface="Verdana" pitchFamily="34" charset="0"/>
            </a:endParaRPr>
          </a:p>
          <a:p>
            <a:r>
              <a:rPr lang="ru-RU" sz="450" b="1" dirty="0" smtClean="0">
                <a:solidFill>
                  <a:schemeClr val="bg1"/>
                </a:solidFill>
                <a:latin typeface="Verdana" pitchFamily="34" charset="0"/>
                <a:ea typeface="Verdana" pitchFamily="34" charset="0"/>
                <a:cs typeface="Verdana" pitchFamily="34" charset="0"/>
              </a:rPr>
              <a:t>Товарные знаки</a:t>
            </a:r>
            <a:r>
              <a:rPr lang="en-GB" sz="450" b="1" dirty="0" smtClean="0">
                <a:solidFill>
                  <a:schemeClr val="bg1"/>
                </a:solidFill>
                <a:latin typeface="Verdana" pitchFamily="34" charset="0"/>
                <a:ea typeface="Verdana" pitchFamily="34" charset="0"/>
                <a:cs typeface="Verdana" pitchFamily="34" charset="0"/>
              </a:rPr>
              <a:t> </a:t>
            </a:r>
            <a:endParaRPr lang="en-US" sz="450" dirty="0" smtClean="0">
              <a:solidFill>
                <a:schemeClr val="bg1"/>
              </a:solidFill>
              <a:latin typeface="Verdana" pitchFamily="34" charset="0"/>
              <a:ea typeface="Verdana" pitchFamily="34" charset="0"/>
              <a:cs typeface="Verdana" pitchFamily="34" charset="0"/>
            </a:endParaRPr>
          </a:p>
          <a:p>
            <a:pPr>
              <a:spcAft>
                <a:spcPts val="0"/>
              </a:spcAft>
            </a:pPr>
            <a:r>
              <a:rPr lang="en-GB" sz="450" dirty="0" smtClean="0">
                <a:solidFill>
                  <a:schemeClr val="bg1"/>
                </a:solidFill>
                <a:latin typeface="Verdana" pitchFamily="34" charset="0"/>
                <a:ea typeface="Verdana" pitchFamily="34" charset="0"/>
                <a:cs typeface="Verdana" pitchFamily="34" charset="0"/>
              </a:rPr>
              <a:t>ARGUS, </a:t>
            </a:r>
            <a:r>
              <a:rPr lang="ru-RU" sz="450" dirty="0" smtClean="0">
                <a:solidFill>
                  <a:schemeClr val="bg1"/>
                </a:solidFill>
                <a:latin typeface="Verdana" pitchFamily="34" charset="0"/>
                <a:ea typeface="Verdana" pitchFamily="34" charset="0"/>
                <a:cs typeface="Verdana" pitchFamily="34" charset="0"/>
              </a:rPr>
              <a:t>логотип </a:t>
            </a:r>
            <a:r>
              <a:rPr lang="en-GB" sz="450" dirty="0" smtClean="0">
                <a:solidFill>
                  <a:schemeClr val="bg1"/>
                </a:solidFill>
                <a:latin typeface="Verdana" pitchFamily="34" charset="0"/>
                <a:ea typeface="Verdana" pitchFamily="34" charset="0"/>
                <a:cs typeface="Verdana" pitchFamily="34" charset="0"/>
              </a:rPr>
              <a:t>ARGUS, ARGUS MEDIA, ARGUS DIRECT, ARGUS OPEN MARKETS, AOM, FMB, DEWITT, JIM JORDAN &amp; ASSOCIATES, JJ&amp;A, FUNDALYTICS,  METAL-PAGES, METALPRICES.COM, </a:t>
            </a:r>
            <a:r>
              <a:rPr lang="ru-RU" sz="450" dirty="0" smtClean="0">
                <a:solidFill>
                  <a:schemeClr val="bg1"/>
                </a:solidFill>
                <a:latin typeface="Verdana" pitchFamily="34" charset="0"/>
                <a:ea typeface="Verdana" pitchFamily="34" charset="0"/>
                <a:cs typeface="Verdana" pitchFamily="34" charset="0"/>
              </a:rPr>
              <a:t>наименования изданий </a:t>
            </a:r>
            <a:r>
              <a:rPr lang="en-GB" sz="450" dirty="0" smtClean="0">
                <a:solidFill>
                  <a:schemeClr val="bg1"/>
                </a:solidFill>
                <a:latin typeface="Verdana" pitchFamily="34" charset="0"/>
                <a:ea typeface="Verdana" pitchFamily="34" charset="0"/>
                <a:cs typeface="Verdana" pitchFamily="34" charset="0"/>
              </a:rPr>
              <a:t>Argus </a:t>
            </a:r>
            <a:r>
              <a:rPr lang="ru-RU" sz="450" dirty="0" smtClean="0">
                <a:solidFill>
                  <a:schemeClr val="bg1"/>
                </a:solidFill>
                <a:latin typeface="Verdana" pitchFamily="34" charset="0"/>
                <a:ea typeface="Verdana" pitchFamily="34" charset="0"/>
                <a:cs typeface="Verdana" pitchFamily="34" charset="0"/>
              </a:rPr>
              <a:t>и наименования индексов </a:t>
            </a:r>
            <a:r>
              <a:rPr lang="en-GB" sz="450" dirty="0" smtClean="0">
                <a:solidFill>
                  <a:schemeClr val="bg1"/>
                </a:solidFill>
                <a:latin typeface="Verdana" pitchFamily="34" charset="0"/>
                <a:ea typeface="Verdana" pitchFamily="34" charset="0"/>
                <a:cs typeface="Verdana" pitchFamily="34" charset="0"/>
              </a:rPr>
              <a:t>Argus </a:t>
            </a:r>
            <a:r>
              <a:rPr lang="ru-RU" sz="450" dirty="0" smtClean="0">
                <a:solidFill>
                  <a:schemeClr val="bg1"/>
                </a:solidFill>
                <a:latin typeface="Verdana" pitchFamily="34" charset="0"/>
                <a:ea typeface="Verdana" pitchFamily="34" charset="0"/>
                <a:cs typeface="Verdana" pitchFamily="34" charset="0"/>
              </a:rPr>
              <a:t>являются товарными знаками, принадлежащими </a:t>
            </a:r>
            <a:r>
              <a:rPr lang="en-GB" sz="450" dirty="0" smtClean="0">
                <a:solidFill>
                  <a:schemeClr val="bg1"/>
                </a:solidFill>
                <a:latin typeface="Verdana" pitchFamily="34" charset="0"/>
                <a:ea typeface="Verdana" pitchFamily="34" charset="0"/>
                <a:cs typeface="Verdana" pitchFamily="34" charset="0"/>
              </a:rPr>
              <a:t>Argus Media Limited.</a:t>
            </a:r>
          </a:p>
          <a:p>
            <a:pPr>
              <a:spcAft>
                <a:spcPts val="0"/>
              </a:spcAft>
            </a:pPr>
            <a:endParaRPr lang="en-GB" sz="450" dirty="0" smtClean="0">
              <a:solidFill>
                <a:schemeClr val="bg1"/>
              </a:solidFill>
              <a:latin typeface="Verdana" pitchFamily="34" charset="0"/>
              <a:ea typeface="Verdana" pitchFamily="34" charset="0"/>
              <a:cs typeface="Verdana" pitchFamily="34" charset="0"/>
            </a:endParaRPr>
          </a:p>
          <a:p>
            <a:r>
              <a:rPr lang="ru-RU" sz="450" b="1" dirty="0" smtClean="0">
                <a:solidFill>
                  <a:schemeClr val="bg1"/>
                </a:solidFill>
                <a:latin typeface="Verdana" pitchFamily="34" charset="0"/>
                <a:ea typeface="Verdana" pitchFamily="34" charset="0"/>
                <a:cs typeface="Verdana" pitchFamily="34" charset="0"/>
              </a:rPr>
              <a:t>Дисклеймер</a:t>
            </a:r>
            <a:r>
              <a:rPr lang="en-GB" sz="450" b="1" dirty="0" smtClean="0">
                <a:solidFill>
                  <a:schemeClr val="bg1"/>
                </a:solidFill>
                <a:latin typeface="Verdana" pitchFamily="34" charset="0"/>
                <a:ea typeface="Verdana" pitchFamily="34" charset="0"/>
                <a:cs typeface="Verdana" pitchFamily="34" charset="0"/>
              </a:rPr>
              <a:t> </a:t>
            </a:r>
            <a:endParaRPr lang="en-US" sz="450" dirty="0" smtClean="0">
              <a:solidFill>
                <a:schemeClr val="bg1"/>
              </a:solidFill>
              <a:latin typeface="Verdana" pitchFamily="34" charset="0"/>
              <a:ea typeface="Verdana" pitchFamily="34" charset="0"/>
              <a:cs typeface="Verdana" pitchFamily="34" charset="0"/>
            </a:endParaRPr>
          </a:p>
          <a:p>
            <a:r>
              <a:rPr lang="ru-RU" sz="450" dirty="0" smtClean="0">
                <a:solidFill>
                  <a:schemeClr val="bg1"/>
                </a:solidFill>
                <a:latin typeface="Verdana" pitchFamily="34" charset="0"/>
                <a:ea typeface="Verdana" pitchFamily="34" charset="0"/>
                <a:cs typeface="Verdana" pitchFamily="34" charset="0"/>
              </a:rPr>
              <a:t>Все данные и иная представленная информация («Информация») предоставляются на условиях принципа «как есть». Argus не дает никаких гарантий, явных или подразумеваемых, в отношении точности, достаточности, своевременности или полноты Информации или пригодности для какой-либо конкретной цели. Argus не несет ответственности за любые убытки или ущерб, возникающие в результате того, что какая-либо сторона положилась на Информацию, и снимает с себя любую без исключения ответственность, связанную с Информацией или возникающую в результате ее использования, в полном объеме, допустимом законом.</a:t>
            </a:r>
            <a:endParaRPr lang="en-US" sz="450" dirty="0" smtClean="0">
              <a:solidFill>
                <a:schemeClr val="bg1"/>
              </a:solidFill>
              <a:latin typeface="Verdana" pitchFamily="34" charset="0"/>
              <a:ea typeface="Verdana" pitchFamily="34" charset="0"/>
              <a:cs typeface="Verdana" pitchFamily="34" charset="0"/>
            </a:endParaRPr>
          </a:p>
          <a:p>
            <a:endParaRPr lang="en-US" sz="6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753100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7924800" cy="457200"/>
          </a:xfrm>
          <a:prstGeom prst="rect">
            <a:avLst/>
          </a:prstGeom>
        </p:spPr>
        <p:txBody>
          <a:bodyPr vert="horz" lIns="0" tIns="0" rIns="0" bIns="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857251"/>
            <a:ext cx="7924800" cy="36004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Footer Placeholder 3"/>
          <p:cNvSpPr>
            <a:spLocks noGrp="1"/>
          </p:cNvSpPr>
          <p:nvPr>
            <p:ph type="ftr" sz="quarter" idx="3"/>
          </p:nvPr>
        </p:nvSpPr>
        <p:spPr>
          <a:xfrm>
            <a:off x="2971800" y="4676776"/>
            <a:ext cx="3048000" cy="273844"/>
          </a:xfrm>
          <a:prstGeom prst="rect">
            <a:avLst/>
          </a:prstGeom>
        </p:spPr>
        <p:txBody>
          <a:bodyPr vert="horz" lIns="91440" tIns="45720" rIns="91440" bIns="45720" rtlCol="0" anchor="ctr"/>
          <a:lstStyle>
            <a:lvl1pPr algn="ctr">
              <a:defRPr sz="800">
                <a:solidFill>
                  <a:schemeClr val="tx1"/>
                </a:solidFill>
                <a:latin typeface="Verdana"/>
                <a:cs typeface="Verdana"/>
              </a:defRPr>
            </a:lvl1pPr>
          </a:lstStyle>
          <a:p>
            <a:r>
              <a:rPr lang="en-GB" dirty="0" smtClean="0"/>
              <a:t>Copyright © 2017 Argus Media group. All rights reserved.</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5" r:id="rId5"/>
    <p:sldLayoutId id="2147483652" r:id="rId6"/>
    <p:sldLayoutId id="2147483662" r:id="rId7"/>
    <p:sldLayoutId id="2147483663" r:id="rId8"/>
    <p:sldLayoutId id="2147483667" r:id="rId9"/>
  </p:sldLayoutIdLst>
  <p:timing>
    <p:tnLst>
      <p:par>
        <p:cTn id="1" dur="indefinite" restart="never" nodeType="tmRoot"/>
      </p:par>
    </p:tnLst>
  </p:timing>
  <p:hf sldNum="0" hdr="0" dt="0"/>
  <p:txStyles>
    <p:titleStyle>
      <a:lvl1pPr algn="l" defTabSz="914400" rtl="0" eaLnBrk="1" latinLnBrk="0" hangingPunct="1">
        <a:spcBef>
          <a:spcPct val="0"/>
        </a:spcBef>
        <a:buNone/>
        <a:defRPr sz="2400" b="0" i="0" kern="1200">
          <a:solidFill>
            <a:srgbClr val="003F82"/>
          </a:solidFill>
          <a:latin typeface="Verdana"/>
          <a:ea typeface="+mj-ea"/>
          <a:cs typeface="Verdana"/>
        </a:defRPr>
      </a:lvl1pPr>
    </p:titleStyle>
    <p:bodyStyle>
      <a:lvl1pPr marL="342900" indent="-342900" algn="l" defTabSz="914400" rtl="0" eaLnBrk="1" latinLnBrk="0" hangingPunct="1">
        <a:spcBef>
          <a:spcPct val="20000"/>
        </a:spcBef>
        <a:buClr>
          <a:srgbClr val="5893C1"/>
        </a:buClr>
        <a:buFont typeface="Arial" pitchFamily="34" charset="0"/>
        <a:buChar char="•"/>
        <a:defRPr sz="2000" b="0" i="0" kern="1200">
          <a:solidFill>
            <a:schemeClr val="tx1"/>
          </a:solidFill>
          <a:latin typeface="Verdana"/>
          <a:ea typeface="+mn-ea"/>
          <a:cs typeface="Verdana"/>
        </a:defRPr>
      </a:lvl1pPr>
      <a:lvl2pPr marL="742950" indent="-285750" algn="l" defTabSz="914400" rtl="0" eaLnBrk="1" latinLnBrk="0" hangingPunct="1">
        <a:spcBef>
          <a:spcPct val="20000"/>
        </a:spcBef>
        <a:buClr>
          <a:srgbClr val="5893C1"/>
        </a:buClr>
        <a:buFont typeface="Trebuchet MS" pitchFamily="34" charset="0"/>
        <a:buChar char="◦"/>
        <a:defRPr sz="1800" b="0" i="0" kern="1200">
          <a:solidFill>
            <a:schemeClr val="tx1"/>
          </a:solidFill>
          <a:latin typeface="Verdana"/>
          <a:ea typeface="+mn-ea"/>
          <a:cs typeface="Verdana"/>
        </a:defRPr>
      </a:lvl2pPr>
      <a:lvl3pPr marL="1143000" indent="-228600" algn="l" defTabSz="914400" rtl="0" eaLnBrk="1" latinLnBrk="0" hangingPunct="1">
        <a:spcBef>
          <a:spcPct val="20000"/>
        </a:spcBef>
        <a:buClr>
          <a:srgbClr val="5893C1"/>
        </a:buClr>
        <a:buFont typeface="Trebuchet MS" pitchFamily="34" charset="0"/>
        <a:buChar char="‐"/>
        <a:defRPr sz="1600" b="0" i="0" kern="1200">
          <a:solidFill>
            <a:schemeClr val="tx1"/>
          </a:solidFill>
          <a:latin typeface="Verdana"/>
          <a:ea typeface="+mn-ea"/>
          <a:cs typeface="Verdana"/>
        </a:defRPr>
      </a:lvl3pPr>
      <a:lvl4pPr marL="1600200" indent="-228600" algn="l" defTabSz="914400" rtl="0" eaLnBrk="1" latinLnBrk="0" hangingPunct="1">
        <a:spcBef>
          <a:spcPct val="20000"/>
        </a:spcBef>
        <a:buClr>
          <a:srgbClr val="5893C1"/>
        </a:buClr>
        <a:buFont typeface="Arial" pitchFamily="34" charset="0"/>
        <a:buChar char="•"/>
        <a:defRPr sz="1400" b="0" i="0" kern="1200">
          <a:solidFill>
            <a:schemeClr val="tx1"/>
          </a:solidFill>
          <a:latin typeface="Verdana"/>
          <a:ea typeface="+mn-ea"/>
          <a:cs typeface="Verdana"/>
        </a:defRPr>
      </a:lvl4pPr>
      <a:lvl5pPr marL="2057400" indent="-228600" algn="l" defTabSz="914400" rtl="0" eaLnBrk="1" latinLnBrk="0" hangingPunct="1">
        <a:spcBef>
          <a:spcPct val="20000"/>
        </a:spcBef>
        <a:buClr>
          <a:srgbClr val="5893C1"/>
        </a:buClr>
        <a:buFont typeface="Trebuchet MS" pitchFamily="34" charset="0"/>
        <a:buChar char="◦"/>
        <a:defRPr sz="1400" b="0" i="0" kern="1200">
          <a:solidFill>
            <a:schemeClr val="tx1"/>
          </a:solidFill>
          <a:latin typeface="Verdana"/>
          <a:ea typeface="+mn-ea"/>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14363" y="1201737"/>
            <a:ext cx="5543550" cy="2184401"/>
          </a:xfrm>
          <a:prstGeom prst="rect">
            <a:avLst/>
          </a:prstGeom>
        </p:spPr>
        <p:txBody>
          <a:bodyPr vert="horz" lIns="0" tIns="0" rIns="0" bIns="0" rtlCol="0" anchor="t">
            <a:normAutofit/>
          </a:bodyPr>
          <a:lstStyle>
            <a:lvl1pPr algn="l" defTabSz="914400" rtl="0" eaLnBrk="1" latinLnBrk="0" hangingPunct="1">
              <a:spcBef>
                <a:spcPct val="0"/>
              </a:spcBef>
              <a:buNone/>
              <a:defRPr sz="2000" b="0" i="0" kern="1200">
                <a:solidFill>
                  <a:schemeClr val="bg1"/>
                </a:solidFill>
                <a:latin typeface="Verdana"/>
                <a:ea typeface="+mj-ea"/>
                <a:cs typeface="Verdana"/>
              </a:defRPr>
            </a:lvl1pPr>
          </a:lstStyle>
          <a:p>
            <a:r>
              <a:rPr lang="ru-RU" sz="1500" b="1" dirty="0"/>
              <a:t>Россия как часть мирового бункерного </a:t>
            </a:r>
            <a:r>
              <a:rPr lang="ru-RU" sz="1500" b="1" dirty="0"/>
              <a:t>рынка. </a:t>
            </a:r>
            <a:r>
              <a:rPr lang="ru-RU" sz="1500" b="1" dirty="0"/>
              <a:t>О</a:t>
            </a:r>
            <a:r>
              <a:rPr lang="ru-RU" sz="1500" b="1" dirty="0"/>
              <a:t>бщие </a:t>
            </a:r>
            <a:r>
              <a:rPr lang="ru-RU" sz="1500" b="1" dirty="0"/>
              <a:t>тенденции после 2020 </a:t>
            </a:r>
            <a:r>
              <a:rPr lang="ru-RU" sz="1500" b="1" dirty="0"/>
              <a:t>года</a:t>
            </a:r>
            <a:endParaRPr lang="ru-RU" sz="1275" b="1" dirty="0">
              <a:solidFill>
                <a:prstClr val="white"/>
              </a:solidFill>
              <a:ea typeface="ＭＳ Ｐゴシック" pitchFamily="34" charset="-128"/>
            </a:endParaRPr>
          </a:p>
          <a:p>
            <a:endParaRPr lang="ru-RU" sz="1275" dirty="0">
              <a:solidFill>
                <a:prstClr val="white"/>
              </a:solidFill>
              <a:ea typeface="ＭＳ Ｐゴシック" pitchFamily="34" charset="-128"/>
            </a:endParaRPr>
          </a:p>
          <a:p>
            <a:r>
              <a:rPr lang="ru-RU" sz="1275" dirty="0">
                <a:solidFill>
                  <a:prstClr val="white"/>
                </a:solidFill>
                <a:ea typeface="ＭＳ Ｐゴシック" pitchFamily="34" charset="-128"/>
              </a:rPr>
              <a:t>Дмитрий Терентьев</a:t>
            </a:r>
          </a:p>
          <a:p>
            <a:r>
              <a:rPr lang="ru-RU" sz="1275" dirty="0">
                <a:solidFill>
                  <a:prstClr val="white"/>
                </a:solidFill>
                <a:ea typeface="ＭＳ Ｐゴシック" pitchFamily="34" charset="-128"/>
              </a:rPr>
              <a:t>Менеджер по развитию бизнеса</a:t>
            </a:r>
          </a:p>
          <a:p>
            <a:r>
              <a:rPr lang="en-US" sz="1275" dirty="0">
                <a:solidFill>
                  <a:prstClr val="white"/>
                </a:solidFill>
                <a:ea typeface="ＭＳ Ｐゴシック" pitchFamily="34" charset="-128"/>
              </a:rPr>
              <a:t>Argus Media</a:t>
            </a:r>
            <a:endParaRPr lang="ru-RU" sz="1275" dirty="0">
              <a:solidFill>
                <a:prstClr val="white"/>
              </a:solidFill>
              <a:ea typeface="ＭＳ Ｐゴシック" pitchFamily="34" charset="-128"/>
            </a:endParaRPr>
          </a:p>
          <a:p>
            <a:endParaRPr lang="en-US" sz="1275" dirty="0">
              <a:solidFill>
                <a:prstClr val="white"/>
              </a:solidFill>
              <a:ea typeface="ＭＳ Ｐゴシック" pitchFamily="34" charset="-128"/>
            </a:endParaRPr>
          </a:p>
          <a:p>
            <a:r>
              <a:rPr lang="ru-RU" sz="1275" dirty="0">
                <a:solidFill>
                  <a:prstClr val="white"/>
                </a:solidFill>
                <a:ea typeface="ＭＳ Ｐゴシック" pitchFamily="34" charset="-128"/>
              </a:rPr>
              <a:t>29 июня </a:t>
            </a:r>
            <a:r>
              <a:rPr lang="en-US" sz="1275" dirty="0">
                <a:solidFill>
                  <a:prstClr val="white"/>
                </a:solidFill>
                <a:ea typeface="ＭＳ Ｐゴシック" pitchFamily="34" charset="-128"/>
              </a:rPr>
              <a:t>201</a:t>
            </a:r>
            <a:r>
              <a:rPr lang="ru-RU" sz="1275" dirty="0">
                <a:solidFill>
                  <a:prstClr val="white"/>
                </a:solidFill>
                <a:ea typeface="ＭＳ Ｐゴシック" pitchFamily="34" charset="-128"/>
              </a:rPr>
              <a:t>7 г.</a:t>
            </a:r>
            <a:endParaRPr lang="en-US" sz="1275" dirty="0">
              <a:solidFill>
                <a:prstClr val="white"/>
              </a:solidFill>
              <a:ea typeface="ＭＳ Ｐゴシック" pitchFamily="34" charset="-128"/>
            </a:endParaRPr>
          </a:p>
          <a:p>
            <a:r>
              <a:rPr lang="ru-RU" sz="1275" dirty="0">
                <a:solidFill>
                  <a:prstClr val="white"/>
                </a:solidFill>
                <a:ea typeface="ＭＳ Ｐゴシック" pitchFamily="34" charset="-128"/>
              </a:rPr>
              <a:t>Санкт-Петербург</a:t>
            </a:r>
            <a:endParaRPr lang="en-US" sz="900" dirty="0">
              <a:solidFill>
                <a:prstClr val="white"/>
              </a:solidFill>
            </a:endParaRPr>
          </a:p>
        </p:txBody>
      </p:sp>
      <p:sp>
        <p:nvSpPr>
          <p:cNvPr id="3" name="Прямоугольник 2"/>
          <p:cNvSpPr/>
          <p:nvPr/>
        </p:nvSpPr>
        <p:spPr>
          <a:xfrm>
            <a:off x="3329863" y="4677985"/>
            <a:ext cx="2951449" cy="207749"/>
          </a:xfrm>
          <a:prstGeom prst="rect">
            <a:avLst/>
          </a:prstGeom>
        </p:spPr>
        <p:txBody>
          <a:bodyPr wrap="none">
            <a:spAutoFit/>
          </a:bodyPr>
          <a:lstStyle/>
          <a:p>
            <a:r>
              <a:rPr lang="en-US" sz="75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Copyright © </a:t>
            </a:r>
            <a:r>
              <a:rPr lang="en-US" sz="75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201</a:t>
            </a:r>
            <a:r>
              <a:rPr lang="ru-RU" sz="75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7</a:t>
            </a:r>
            <a:r>
              <a:rPr lang="en-US" sz="75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 </a:t>
            </a:r>
            <a:r>
              <a:rPr lang="en-US" sz="75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Argus Media group. All rights reserved</a:t>
            </a:r>
            <a:endParaRPr lang="ru-RU" sz="75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09534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smtClean="0"/>
              <a:t>США</a:t>
            </a:r>
            <a:endParaRPr lang="en-GB" dirty="0"/>
          </a:p>
        </p:txBody>
      </p:sp>
    </p:spTree>
    <p:extLst>
      <p:ext uri="{BB962C8B-B14F-4D97-AF65-F5344CB8AC3E}">
        <p14:creationId xmlns:p14="http://schemas.microsoft.com/office/powerpoint/2010/main" val="1013218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500062" y="200025"/>
            <a:ext cx="7600329" cy="457200"/>
          </a:xfrm>
        </p:spPr>
        <p:txBody>
          <a:bodyPr>
            <a:noAutofit/>
          </a:bodyPr>
          <a:lstStyle/>
          <a:p>
            <a:r>
              <a:rPr lang="ru-RU" altLang="ru-RU" sz="2000" dirty="0"/>
              <a:t>США: Продажи </a:t>
            </a:r>
            <a:r>
              <a:rPr lang="ru-RU" altLang="ru-RU" sz="2000" dirty="0"/>
              <a:t>бункерного топлива</a:t>
            </a:r>
            <a:r>
              <a:rPr lang="en-US" altLang="ru-RU" sz="2000" dirty="0"/>
              <a:t> </a:t>
            </a:r>
            <a:r>
              <a:rPr lang="en-US" altLang="ru-RU" sz="2000" dirty="0"/>
              <a:t>(2013-2015), </a:t>
            </a:r>
            <a:r>
              <a:rPr lang="ru-RU" altLang="ru-RU" sz="2000" dirty="0"/>
              <a:t>млн т</a:t>
            </a:r>
            <a:endParaRPr lang="en-US" altLang="ru-RU" sz="2000" dirty="0"/>
          </a:p>
        </p:txBody>
      </p:sp>
      <p:sp>
        <p:nvSpPr>
          <p:cNvPr id="6" name="Footer Placeholder 4"/>
          <p:cNvSpPr>
            <a:spLocks noGrp="1"/>
          </p:cNvSpPr>
          <p:nvPr>
            <p:ph type="ftr" sz="quarter" idx="11"/>
          </p:nvPr>
        </p:nvSpPr>
        <p:spPr>
          <a:xfrm>
            <a:off x="3437336" y="4651773"/>
            <a:ext cx="2884883" cy="273844"/>
          </a:xfrm>
        </p:spPr>
        <p:txBody>
          <a:bodyPr/>
          <a:lstStyle/>
          <a:p>
            <a:pPr>
              <a:defRPr/>
            </a:pPr>
            <a:r>
              <a:rPr lang="en-US" sz="600" dirty="0">
                <a:latin typeface="Verdana" panose="020B0604030504040204" pitchFamily="34" charset="0"/>
                <a:ea typeface="Verdana" panose="020B0604030504040204" pitchFamily="34" charset="0"/>
                <a:cs typeface="Verdana" panose="020B0604030504040204" pitchFamily="34" charset="0"/>
              </a:rPr>
              <a:t>Copyright © 2017 Argus Media group. All rights reserved.</a:t>
            </a:r>
            <a:endParaRPr lang="en-US" sz="600" dirty="0">
              <a:latin typeface="Verdana" panose="020B0604030504040204" pitchFamily="34" charset="0"/>
              <a:ea typeface="Verdana" panose="020B0604030504040204" pitchFamily="34" charset="0"/>
              <a:cs typeface="Verdana" panose="020B0604030504040204" pitchFamily="34" charset="0"/>
            </a:endParaRPr>
          </a:p>
        </p:txBody>
      </p:sp>
      <p:sp>
        <p:nvSpPr>
          <p:cNvPr id="13316" name="TextBox 8"/>
          <p:cNvSpPr txBox="1">
            <a:spLocks noChangeArrowheads="1"/>
          </p:cNvSpPr>
          <p:nvPr/>
        </p:nvSpPr>
        <p:spPr bwMode="auto">
          <a:xfrm>
            <a:off x="1657350" y="4215005"/>
            <a:ext cx="58864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750" i="1" dirty="0">
                <a:latin typeface="Verdana" panose="020B0604030504040204" pitchFamily="34" charset="0"/>
              </a:rPr>
              <a:t>Источник</a:t>
            </a:r>
            <a:r>
              <a:rPr lang="en-US" altLang="ru-RU" sz="750" i="1" dirty="0">
                <a:latin typeface="Verdana" panose="020B0604030504040204" pitchFamily="34" charset="0"/>
              </a:rPr>
              <a:t>: </a:t>
            </a:r>
            <a:r>
              <a:rPr lang="en-US" altLang="ru-RU" sz="750" i="1" dirty="0">
                <a:latin typeface="Verdana" panose="020B0604030504040204" pitchFamily="34" charset="0"/>
              </a:rPr>
              <a:t>EIA</a:t>
            </a:r>
          </a:p>
          <a:p>
            <a:pPr eaLnBrk="1" hangingPunct="1">
              <a:spcBef>
                <a:spcPct val="0"/>
              </a:spcBef>
              <a:buFontTx/>
              <a:buNone/>
            </a:pPr>
            <a:r>
              <a:rPr lang="en-US" altLang="ru-RU" sz="750" i="1" dirty="0">
                <a:latin typeface="Verdana" panose="020B0604030504040204" pitchFamily="34" charset="0"/>
              </a:rPr>
              <a:t>Lower Atlantic includes Florida, Georgia, North Carolina, South Carolina and Virginia</a:t>
            </a:r>
          </a:p>
          <a:p>
            <a:pPr eaLnBrk="1" hangingPunct="1">
              <a:spcBef>
                <a:spcPct val="0"/>
              </a:spcBef>
              <a:buFontTx/>
              <a:buNone/>
            </a:pPr>
            <a:r>
              <a:rPr lang="en-US" altLang="ru-RU" sz="750" i="1" dirty="0">
                <a:latin typeface="Verdana" panose="020B0604030504040204" pitchFamily="34" charset="0"/>
              </a:rPr>
              <a:t>West coast excludes Alaska and Hawaii</a:t>
            </a:r>
          </a:p>
        </p:txBody>
      </p:sp>
      <p:graphicFrame>
        <p:nvGraphicFramePr>
          <p:cNvPr id="11" name="Chart 10"/>
          <p:cNvGraphicFramePr>
            <a:graphicFrameLocks/>
          </p:cNvGraphicFramePr>
          <p:nvPr>
            <p:extLst/>
          </p:nvPr>
        </p:nvGraphicFramePr>
        <p:xfrm>
          <a:off x="1657350" y="914400"/>
          <a:ext cx="2943225" cy="2857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4514850" y="914400"/>
          <a:ext cx="33147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13319" name="Rectangle 1"/>
          <p:cNvSpPr>
            <a:spLocks noChangeArrowheads="1"/>
          </p:cNvSpPr>
          <p:nvPr/>
        </p:nvSpPr>
        <p:spPr bwMode="auto">
          <a:xfrm>
            <a:off x="1600200" y="3829051"/>
            <a:ext cx="611505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a:lnSpc>
                <a:spcPct val="80000"/>
              </a:lnSpc>
              <a:buClr>
                <a:srgbClr val="5893C1"/>
              </a:buClr>
            </a:pPr>
            <a:r>
              <a:rPr lang="ru-RU" altLang="ru-RU" sz="1200" dirty="0">
                <a:solidFill>
                  <a:srgbClr val="595959"/>
                </a:solidFill>
                <a:latin typeface="Verdana" pitchFamily="34" charset="0"/>
                <a:cs typeface="Arial" pitchFamily="34" charset="0"/>
              </a:rPr>
              <a:t>В 2015 году общий объем продаж</a:t>
            </a:r>
            <a:r>
              <a:rPr lang="en-US" altLang="ru-RU" sz="1200" dirty="0">
                <a:solidFill>
                  <a:srgbClr val="595959"/>
                </a:solidFill>
                <a:latin typeface="Verdana" pitchFamily="34" charset="0"/>
                <a:cs typeface="Arial" pitchFamily="34" charset="0"/>
              </a:rPr>
              <a:t> </a:t>
            </a:r>
            <a:r>
              <a:rPr lang="en-US" altLang="ru-RU" sz="1200" dirty="0">
                <a:solidFill>
                  <a:srgbClr val="595959"/>
                </a:solidFill>
                <a:latin typeface="Verdana" pitchFamily="34" charset="0"/>
                <a:cs typeface="Arial" pitchFamily="34" charset="0"/>
              </a:rPr>
              <a:t>(</a:t>
            </a:r>
            <a:r>
              <a:rPr lang="ru-RU" altLang="ru-RU" sz="1200" dirty="0">
                <a:solidFill>
                  <a:srgbClr val="595959"/>
                </a:solidFill>
                <a:latin typeface="Verdana" pitchFamily="34" charset="0"/>
                <a:cs typeface="Arial" pitchFamily="34" charset="0"/>
              </a:rPr>
              <a:t>Мазут и </a:t>
            </a:r>
            <a:r>
              <a:rPr lang="en-US" altLang="ru-RU" sz="1200" dirty="0">
                <a:solidFill>
                  <a:srgbClr val="595959"/>
                </a:solidFill>
                <a:latin typeface="Verdana" pitchFamily="34" charset="0"/>
                <a:cs typeface="Arial" pitchFamily="34" charset="0"/>
              </a:rPr>
              <a:t>MGO</a:t>
            </a:r>
            <a:r>
              <a:rPr lang="en-US" altLang="ru-RU" sz="1200" dirty="0">
                <a:solidFill>
                  <a:srgbClr val="595959"/>
                </a:solidFill>
                <a:latin typeface="Verdana" pitchFamily="34" charset="0"/>
                <a:cs typeface="Arial" pitchFamily="34" charset="0"/>
              </a:rPr>
              <a:t>) </a:t>
            </a:r>
            <a:r>
              <a:rPr lang="ru-RU" altLang="ru-RU" sz="1200" dirty="0">
                <a:solidFill>
                  <a:srgbClr val="595959"/>
                </a:solidFill>
                <a:latin typeface="Verdana" pitchFamily="34" charset="0"/>
                <a:cs typeface="Arial" pitchFamily="34" charset="0"/>
              </a:rPr>
              <a:t>увеличился на</a:t>
            </a:r>
            <a:r>
              <a:rPr lang="en-US" altLang="ru-RU" sz="1200" dirty="0">
                <a:solidFill>
                  <a:srgbClr val="595959"/>
                </a:solidFill>
                <a:latin typeface="Verdana" pitchFamily="34" charset="0"/>
                <a:cs typeface="Arial" pitchFamily="34" charset="0"/>
              </a:rPr>
              <a:t> 4</a:t>
            </a:r>
            <a:r>
              <a:rPr lang="ru-RU" altLang="ru-RU" sz="1200" dirty="0">
                <a:solidFill>
                  <a:srgbClr val="595959"/>
                </a:solidFill>
                <a:latin typeface="Verdana" pitchFamily="34" charset="0"/>
                <a:cs typeface="Arial" pitchFamily="34" charset="0"/>
              </a:rPr>
              <a:t>%</a:t>
            </a:r>
            <a:r>
              <a:rPr lang="en-US" altLang="ru-RU" sz="1200" dirty="0">
                <a:solidFill>
                  <a:srgbClr val="595959"/>
                </a:solidFill>
                <a:latin typeface="Verdana" pitchFamily="34" charset="0"/>
                <a:cs typeface="Arial" pitchFamily="34" charset="0"/>
              </a:rPr>
              <a:t> </a:t>
            </a:r>
            <a:r>
              <a:rPr lang="ru-RU" altLang="ru-RU" sz="1200" dirty="0">
                <a:solidFill>
                  <a:srgbClr val="595959"/>
                </a:solidFill>
                <a:latin typeface="Verdana" pitchFamily="34" charset="0"/>
                <a:cs typeface="Arial" pitchFamily="34" charset="0"/>
              </a:rPr>
              <a:t>до </a:t>
            </a:r>
            <a:r>
              <a:rPr lang="en-US" altLang="ru-RU" sz="1200" dirty="0">
                <a:solidFill>
                  <a:srgbClr val="595959"/>
                </a:solidFill>
                <a:latin typeface="Verdana" pitchFamily="34" charset="0"/>
                <a:cs typeface="Arial" pitchFamily="34" charset="0"/>
              </a:rPr>
              <a:t>19</a:t>
            </a:r>
            <a:r>
              <a:rPr lang="ru-RU" altLang="ru-RU" sz="1200" dirty="0">
                <a:solidFill>
                  <a:srgbClr val="595959"/>
                </a:solidFill>
                <a:latin typeface="Verdana" pitchFamily="34" charset="0"/>
                <a:cs typeface="Arial" pitchFamily="34" charset="0"/>
              </a:rPr>
              <a:t>,</a:t>
            </a:r>
            <a:r>
              <a:rPr lang="en-US" altLang="ru-RU" sz="1200" dirty="0">
                <a:solidFill>
                  <a:srgbClr val="595959"/>
                </a:solidFill>
                <a:latin typeface="Verdana" pitchFamily="34" charset="0"/>
                <a:cs typeface="Arial" pitchFamily="34" charset="0"/>
              </a:rPr>
              <a:t>5</a:t>
            </a:r>
            <a:r>
              <a:rPr lang="ru-RU" altLang="ru-RU" sz="1200" dirty="0">
                <a:solidFill>
                  <a:srgbClr val="595959"/>
                </a:solidFill>
                <a:latin typeface="Verdana" pitchFamily="34" charset="0"/>
                <a:cs typeface="Arial" pitchFamily="34" charset="0"/>
              </a:rPr>
              <a:t> </a:t>
            </a:r>
            <a:r>
              <a:rPr lang="ru-RU" altLang="ru-RU" sz="1200" dirty="0">
                <a:solidFill>
                  <a:srgbClr val="595959"/>
                </a:solidFill>
                <a:latin typeface="Verdana" pitchFamily="34" charset="0"/>
                <a:cs typeface="Arial" pitchFamily="34" charset="0"/>
              </a:rPr>
              <a:t>млн т</a:t>
            </a:r>
            <a:endParaRPr lang="en-US" altLang="ru-RU" sz="1200" dirty="0">
              <a:solidFill>
                <a:srgbClr val="595959"/>
              </a:solidFill>
              <a:latin typeface="Verdana" pitchFamily="34" charset="0"/>
              <a:cs typeface="Arial" pitchFamily="34" charset="0"/>
            </a:endParaRPr>
          </a:p>
        </p:txBody>
      </p:sp>
    </p:spTree>
    <p:extLst>
      <p:ext uri="{BB962C8B-B14F-4D97-AF65-F5344CB8AC3E}">
        <p14:creationId xmlns:p14="http://schemas.microsoft.com/office/powerpoint/2010/main" val="377168050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u-RU" sz="2000" dirty="0" smtClean="0"/>
              <a:t>США</a:t>
            </a:r>
            <a:r>
              <a:rPr lang="ru-RU" sz="2000" dirty="0"/>
              <a:t>: Избавление от излишков мазута</a:t>
            </a:r>
            <a:endParaRPr lang="en-US" sz="2000" dirty="0"/>
          </a:p>
        </p:txBody>
      </p:sp>
      <p:sp>
        <p:nvSpPr>
          <p:cNvPr id="5" name="Footer Placeholder 4"/>
          <p:cNvSpPr>
            <a:spLocks noGrp="1"/>
          </p:cNvSpPr>
          <p:nvPr>
            <p:ph type="ftr" sz="quarter" idx="11"/>
          </p:nvPr>
        </p:nvSpPr>
        <p:spPr/>
        <p:txBody>
          <a:bodyPr/>
          <a:lstStyle/>
          <a:p>
            <a:r>
              <a:rPr lang="en-US" dirty="0" smtClean="0"/>
              <a:t>Copyright © 2017 Argus Media group. All rights reserved.</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945226802"/>
              </p:ext>
            </p:extLst>
          </p:nvPr>
        </p:nvGraphicFramePr>
        <p:xfrm>
          <a:off x="971600" y="734194"/>
          <a:ext cx="3344416"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88210379"/>
              </p:ext>
            </p:extLst>
          </p:nvPr>
        </p:nvGraphicFramePr>
        <p:xfrm>
          <a:off x="4788024" y="771550"/>
          <a:ext cx="3068910" cy="34671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238464" y="771550"/>
            <a:ext cx="2429879" cy="914400"/>
          </a:xfrm>
          <a:prstGeom prst="rect">
            <a:avLst/>
          </a:prstGeom>
        </p:spPr>
        <p:txBody>
          <a:bodyPr vert="horz" wrap="none" lIns="0" tIns="0" rIns="0" bIns="0" rtlCol="0" anchor="t">
            <a:normAutofit/>
          </a:bodyPr>
          <a:lstStyle/>
          <a:p>
            <a:r>
              <a:rPr lang="ru-RU" sz="1200" dirty="0" smtClean="0">
                <a:ea typeface="ＭＳ Ｐゴシック" pitchFamily="34" charset="-128"/>
              </a:rPr>
              <a:t>Мощности установок гидрокрекинга, </a:t>
            </a:r>
          </a:p>
          <a:p>
            <a:r>
              <a:rPr lang="ru-RU" sz="1200" dirty="0" smtClean="0">
                <a:ea typeface="ＭＳ Ｐゴシック" pitchFamily="34" charset="-128"/>
              </a:rPr>
              <a:t>млн </a:t>
            </a:r>
            <a:r>
              <a:rPr lang="ru-RU" sz="1200" dirty="0" err="1" smtClean="0">
                <a:ea typeface="ＭＳ Ｐゴシック" pitchFamily="34" charset="-128"/>
              </a:rPr>
              <a:t>барр</a:t>
            </a:r>
            <a:r>
              <a:rPr lang="ru-RU" sz="1200" dirty="0" smtClean="0">
                <a:ea typeface="ＭＳ Ｐゴシック" pitchFamily="34" charset="-128"/>
              </a:rPr>
              <a:t>./</a:t>
            </a:r>
            <a:r>
              <a:rPr lang="ru-RU" sz="1200" dirty="0" err="1" smtClean="0">
                <a:ea typeface="ＭＳ Ｐゴシック" pitchFamily="34" charset="-128"/>
              </a:rPr>
              <a:t>сут</a:t>
            </a:r>
            <a:endParaRPr lang="ru-RU" sz="1200" dirty="0" smtClean="0">
              <a:ea typeface="ＭＳ Ｐゴシック" pitchFamily="34" charset="-128"/>
            </a:endParaRPr>
          </a:p>
        </p:txBody>
      </p:sp>
      <p:sp>
        <p:nvSpPr>
          <p:cNvPr id="4" name="Прямоугольник 3"/>
          <p:cNvSpPr/>
          <p:nvPr/>
        </p:nvSpPr>
        <p:spPr>
          <a:xfrm>
            <a:off x="1115616" y="3723878"/>
            <a:ext cx="144016" cy="1440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02989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u-RU" sz="2000" dirty="0"/>
              <a:t>США:</a:t>
            </a:r>
            <a:r>
              <a:rPr lang="en-US" sz="2000" dirty="0"/>
              <a:t> </a:t>
            </a:r>
            <a:r>
              <a:rPr lang="ru-RU" sz="2000" dirty="0"/>
              <a:t>Легкое сырье для переработки</a:t>
            </a:r>
            <a:endParaRPr lang="en-US" sz="2000" dirty="0"/>
          </a:p>
        </p:txBody>
      </p:sp>
      <p:sp>
        <p:nvSpPr>
          <p:cNvPr id="5" name="Footer Placeholder 4"/>
          <p:cNvSpPr>
            <a:spLocks noGrp="1"/>
          </p:cNvSpPr>
          <p:nvPr>
            <p:ph type="ftr" sz="quarter" idx="11"/>
          </p:nvPr>
        </p:nvSpPr>
        <p:spPr/>
        <p:txBody>
          <a:bodyPr/>
          <a:lstStyle/>
          <a:p>
            <a:r>
              <a:rPr lang="en-US" sz="600" dirty="0">
                <a:latin typeface="Verdana" panose="020B0604030504040204" pitchFamily="34" charset="0"/>
                <a:ea typeface="Verdana" panose="020B0604030504040204" pitchFamily="34" charset="0"/>
                <a:cs typeface="Verdana" panose="020B0604030504040204" pitchFamily="34" charset="0"/>
              </a:rPr>
              <a:t>Copyright © 2017 Argus Media group. All rights reserved.</a:t>
            </a:r>
            <a:endParaRPr lang="en-US" sz="6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Chart 5"/>
          <p:cNvGraphicFramePr>
            <a:graphicFrameLocks/>
          </p:cNvGraphicFramePr>
          <p:nvPr>
            <p:extLst/>
          </p:nvPr>
        </p:nvGraphicFramePr>
        <p:xfrm>
          <a:off x="1600200" y="971550"/>
          <a:ext cx="4972050" cy="3257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1225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smtClean="0"/>
              <a:t>Латинская Америка</a:t>
            </a:r>
            <a:endParaRPr lang="en-GB" dirty="0"/>
          </a:p>
        </p:txBody>
      </p:sp>
    </p:spTree>
    <p:extLst>
      <p:ext uri="{BB962C8B-B14F-4D97-AF65-F5344CB8AC3E}">
        <p14:creationId xmlns:p14="http://schemas.microsoft.com/office/powerpoint/2010/main" val="942064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493" y="228600"/>
            <a:ext cx="8092209" cy="457200"/>
          </a:xfrm>
        </p:spPr>
        <p:txBody>
          <a:bodyPr>
            <a:noAutofit/>
          </a:bodyPr>
          <a:lstStyle/>
          <a:p>
            <a:r>
              <a:rPr lang="ru-RU" sz="2000" dirty="0"/>
              <a:t>Бункерный рынок Латинской Америки</a:t>
            </a:r>
            <a:r>
              <a:rPr lang="en-US" sz="2000" dirty="0"/>
              <a:t>:</a:t>
            </a:r>
            <a:r>
              <a:rPr lang="en-US" sz="2000" dirty="0"/>
              <a:t> </a:t>
            </a:r>
            <a:r>
              <a:rPr lang="ru-RU" sz="2000" dirty="0"/>
              <a:t>Цены </a:t>
            </a:r>
            <a:r>
              <a:rPr lang="ru-RU" sz="2000" dirty="0"/>
              <a:t>на мазут</a:t>
            </a:r>
            <a:r>
              <a:rPr lang="en-US" sz="2000" dirty="0"/>
              <a:t>, </a:t>
            </a:r>
            <a:r>
              <a:rPr lang="ru-RU" sz="2000" dirty="0"/>
              <a:t>объем годовых продаж</a:t>
            </a:r>
            <a:endParaRPr lang="en-US" sz="2000" dirty="0"/>
          </a:p>
        </p:txBody>
      </p:sp>
      <p:sp>
        <p:nvSpPr>
          <p:cNvPr id="6" name="Footer Placeholder 4"/>
          <p:cNvSpPr>
            <a:spLocks noGrp="1"/>
          </p:cNvSpPr>
          <p:nvPr>
            <p:ph type="ftr" sz="quarter" idx="11"/>
          </p:nvPr>
        </p:nvSpPr>
        <p:spPr>
          <a:xfrm>
            <a:off x="3437874" y="4651309"/>
            <a:ext cx="2448018" cy="273844"/>
          </a:xfrm>
        </p:spPr>
        <p:txBody>
          <a:bodyPr/>
          <a:lstStyle/>
          <a:p>
            <a:r>
              <a:rPr lang="en-US" sz="600" dirty="0">
                <a:latin typeface="Verdana" panose="020B0604030504040204" pitchFamily="34" charset="0"/>
                <a:ea typeface="Verdana" panose="020B0604030504040204" pitchFamily="34" charset="0"/>
                <a:cs typeface="Verdana" panose="020B0604030504040204" pitchFamily="34" charset="0"/>
              </a:rPr>
              <a:t>Copyright © 2017 Argus Media group. All rights reserved.</a:t>
            </a:r>
            <a:endParaRPr lang="en-US" sz="600" dirty="0">
              <a:latin typeface="Verdana" panose="020B0604030504040204" pitchFamily="34" charset="0"/>
              <a:ea typeface="Verdana" panose="020B0604030504040204" pitchFamily="34" charset="0"/>
              <a:cs typeface="Verdana" panose="020B0604030504040204" pitchFamily="34" charset="0"/>
            </a:endParaRPr>
          </a:p>
        </p:txBody>
      </p:sp>
      <p:pic>
        <p:nvPicPr>
          <p:cNvPr id="7"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14450" y="800101"/>
            <a:ext cx="3543300" cy="3878641"/>
          </a:xfrm>
        </p:spPr>
      </p:pic>
      <p:graphicFrame>
        <p:nvGraphicFramePr>
          <p:cNvPr id="8" name="Chart 7"/>
          <p:cNvGraphicFramePr>
            <a:graphicFrameLocks/>
          </p:cNvGraphicFramePr>
          <p:nvPr>
            <p:extLst/>
          </p:nvPr>
        </p:nvGraphicFramePr>
        <p:xfrm>
          <a:off x="4629150" y="857250"/>
          <a:ext cx="3257550" cy="3371850"/>
        </p:xfrm>
        <a:graphic>
          <a:graphicData uri="http://schemas.openxmlformats.org/drawingml/2006/chart">
            <c:chart xmlns:c="http://schemas.openxmlformats.org/drawingml/2006/chart" xmlns:r="http://schemas.openxmlformats.org/officeDocument/2006/relationships" r:id="rId4"/>
          </a:graphicData>
        </a:graphic>
      </p:graphicFrame>
      <p:sp>
        <p:nvSpPr>
          <p:cNvPr id="9" name="Footer Placeholder 4"/>
          <p:cNvSpPr txBox="1">
            <a:spLocks/>
          </p:cNvSpPr>
          <p:nvPr/>
        </p:nvSpPr>
        <p:spPr>
          <a:xfrm>
            <a:off x="5086350" y="4171950"/>
            <a:ext cx="2914650" cy="342900"/>
          </a:xfrm>
          <a:prstGeom prst="rect">
            <a:avLst/>
          </a:prstGeom>
        </p:spPr>
        <p:txBody>
          <a:bodyPr vert="horz" lIns="68580" tIns="34290" rIns="68580" bIns="34290" rtlCol="0" anchor="ctr"/>
          <a:lstStyle>
            <a:defPPr>
              <a:defRPr lang="en-US"/>
            </a:defPPr>
            <a:lvl1pPr marL="0" algn="ctr" defTabSz="914400" rtl="0" eaLnBrk="1" latinLnBrk="0" hangingPunct="1">
              <a:defRPr sz="800" kern="1200">
                <a:solidFill>
                  <a:srgbClr val="636463"/>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dirty="0"/>
              <a:t>Source: Argus marine fuel assessments</a:t>
            </a:r>
          </a:p>
        </p:txBody>
      </p:sp>
      <p:sp>
        <p:nvSpPr>
          <p:cNvPr id="2" name="TextBox 1"/>
          <p:cNvSpPr txBox="1"/>
          <p:nvPr/>
        </p:nvSpPr>
        <p:spPr>
          <a:xfrm>
            <a:off x="5319916" y="718750"/>
            <a:ext cx="3293787" cy="300082"/>
          </a:xfrm>
          <a:prstGeom prst="rect">
            <a:avLst/>
          </a:prstGeom>
          <a:noFill/>
        </p:spPr>
        <p:txBody>
          <a:bodyPr wrap="none" rtlCol="0">
            <a:spAutoFit/>
          </a:bodyPr>
          <a:lstStyle/>
          <a:p>
            <a:r>
              <a:rPr lang="ru-RU" sz="1350" dirty="0"/>
              <a:t>Средняя цена продаж </a:t>
            </a:r>
            <a:r>
              <a:rPr lang="en-US" sz="1350" dirty="0"/>
              <a:t>IFO </a:t>
            </a:r>
            <a:r>
              <a:rPr lang="ru-RU" sz="1350" dirty="0"/>
              <a:t>за 2016 год</a:t>
            </a:r>
            <a:r>
              <a:rPr lang="en-US" sz="1350" dirty="0"/>
              <a:t>,</a:t>
            </a:r>
            <a:r>
              <a:rPr lang="ru-RU" sz="1350" dirty="0"/>
              <a:t> </a:t>
            </a:r>
            <a:r>
              <a:rPr lang="en-US" sz="1350" dirty="0"/>
              <a:t>$/</a:t>
            </a:r>
            <a:r>
              <a:rPr lang="ru-RU" sz="1350" dirty="0"/>
              <a:t>т</a:t>
            </a:r>
            <a:r>
              <a:rPr lang="en-US" sz="1350" dirty="0"/>
              <a:t> </a:t>
            </a:r>
            <a:endParaRPr lang="ru-RU" sz="1350" dirty="0"/>
          </a:p>
        </p:txBody>
      </p:sp>
    </p:spTree>
    <p:extLst>
      <p:ext uri="{BB962C8B-B14F-4D97-AF65-F5344CB8AC3E}">
        <p14:creationId xmlns:p14="http://schemas.microsoft.com/office/powerpoint/2010/main" val="335391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7207" y="228600"/>
            <a:ext cx="7493794" cy="457200"/>
          </a:xfrm>
        </p:spPr>
        <p:txBody>
          <a:bodyPr>
            <a:noAutofit/>
          </a:bodyPr>
          <a:lstStyle/>
          <a:p>
            <a:r>
              <a:rPr lang="ru-RU" sz="2000" dirty="0"/>
              <a:t>Неоднородный рынок </a:t>
            </a:r>
            <a:r>
              <a:rPr lang="ru-RU" sz="2000" dirty="0"/>
              <a:t>Латинской </a:t>
            </a:r>
            <a:r>
              <a:rPr lang="ru-RU" sz="2000" dirty="0"/>
              <a:t>Америк</a:t>
            </a:r>
            <a:r>
              <a:rPr lang="ru-RU" sz="2000" dirty="0"/>
              <a:t>и</a:t>
            </a:r>
            <a:endParaRPr lang="en-US" sz="2000" dirty="0"/>
          </a:p>
        </p:txBody>
      </p:sp>
      <p:sp>
        <p:nvSpPr>
          <p:cNvPr id="6" name="Footer Placeholder 4"/>
          <p:cNvSpPr>
            <a:spLocks noGrp="1"/>
          </p:cNvSpPr>
          <p:nvPr>
            <p:ph type="ftr" sz="quarter" idx="11"/>
          </p:nvPr>
        </p:nvSpPr>
        <p:spPr>
          <a:xfrm>
            <a:off x="3437874" y="4651309"/>
            <a:ext cx="2448018" cy="273844"/>
          </a:xfrm>
        </p:spPr>
        <p:txBody>
          <a:bodyPr/>
          <a:lstStyle/>
          <a:p>
            <a:r>
              <a:rPr lang="en-US" sz="600" dirty="0">
                <a:latin typeface="Verdana" panose="020B0604030504040204" pitchFamily="34" charset="0"/>
                <a:ea typeface="Verdana" panose="020B0604030504040204" pitchFamily="34" charset="0"/>
                <a:cs typeface="Verdana" panose="020B0604030504040204" pitchFamily="34" charset="0"/>
              </a:rPr>
              <a:t>Copyright © 2017 Argus Media group. All rights reserved.</a:t>
            </a:r>
            <a:endParaRPr lang="en-US" sz="6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1"/>
          <p:cNvGraphicFramePr>
            <a:graphicFrameLocks noGrp="1"/>
          </p:cNvGraphicFramePr>
          <p:nvPr>
            <p:extLst/>
          </p:nvPr>
        </p:nvGraphicFramePr>
        <p:xfrm>
          <a:off x="1943100" y="971550"/>
          <a:ext cx="3771900" cy="3741420"/>
        </p:xfrm>
        <a:graphic>
          <a:graphicData uri="http://schemas.openxmlformats.org/drawingml/2006/table">
            <a:tbl>
              <a:tblPr firstRow="1" bandRow="1">
                <a:tableStyleId>{5C22544A-7EE6-4342-B048-85BDC9FD1C3A}</a:tableStyleId>
              </a:tblPr>
              <a:tblGrid>
                <a:gridCol w="1181455">
                  <a:extLst>
                    <a:ext uri="{9D8B030D-6E8A-4147-A177-3AD203B41FA5}">
                      <a16:colId xmlns:a16="http://schemas.microsoft.com/office/drawing/2014/main" val="20000"/>
                    </a:ext>
                  </a:extLst>
                </a:gridCol>
                <a:gridCol w="2590445">
                  <a:extLst>
                    <a:ext uri="{9D8B030D-6E8A-4147-A177-3AD203B41FA5}">
                      <a16:colId xmlns:a16="http://schemas.microsoft.com/office/drawing/2014/main" val="20001"/>
                    </a:ext>
                  </a:extLst>
                </a:gridCol>
              </a:tblGrid>
              <a:tr h="480060">
                <a:tc>
                  <a:txBody>
                    <a:bodyPr/>
                    <a:lstStyle/>
                    <a:p>
                      <a:r>
                        <a:rPr lang="ru-RU" sz="1400" dirty="0" smtClean="0"/>
                        <a:t>Страна</a:t>
                      </a:r>
                      <a:endParaRPr lang="en-US" sz="1400" dirty="0"/>
                    </a:p>
                  </a:txBody>
                  <a:tcPr marL="68580" marR="68580" marT="34290" marB="34290"/>
                </a:tc>
                <a:tc>
                  <a:txBody>
                    <a:bodyPr/>
                    <a:lstStyle/>
                    <a:p>
                      <a:r>
                        <a:rPr lang="ru-RU" sz="1400" dirty="0" smtClean="0"/>
                        <a:t>Содержание</a:t>
                      </a:r>
                      <a:r>
                        <a:rPr lang="ru-RU" sz="1400" baseline="0" dirty="0" smtClean="0"/>
                        <a:t> серы в мазуте </a:t>
                      </a:r>
                      <a:r>
                        <a:rPr lang="en-US" sz="1400" baseline="0" dirty="0" smtClean="0"/>
                        <a:t>IFO </a:t>
                      </a:r>
                      <a:r>
                        <a:rPr lang="en-US" sz="1400" dirty="0" smtClean="0"/>
                        <a:t>(%)</a:t>
                      </a:r>
                      <a:endParaRPr lang="en-US" sz="1400" dirty="0"/>
                    </a:p>
                  </a:txBody>
                  <a:tcPr marL="68580" marR="68580" marT="34290" marB="34290"/>
                </a:tc>
                <a:extLst>
                  <a:ext uri="{0D108BD9-81ED-4DB2-BD59-A6C34878D82A}">
                    <a16:rowId xmlns:a16="http://schemas.microsoft.com/office/drawing/2014/main" val="10000"/>
                  </a:ext>
                </a:extLst>
              </a:tr>
              <a:tr h="685800">
                <a:tc>
                  <a:txBody>
                    <a:bodyPr/>
                    <a:lstStyle/>
                    <a:p>
                      <a:r>
                        <a:rPr lang="ru-RU" sz="1400" dirty="0" smtClean="0"/>
                        <a:t>Панама</a:t>
                      </a:r>
                      <a:endParaRPr lang="en-US" sz="1400" dirty="0"/>
                    </a:p>
                  </a:txBody>
                  <a:tcPr marL="68580" marR="68580" marT="34290" marB="34290"/>
                </a:tc>
                <a:tc>
                  <a:txBody>
                    <a:bodyPr/>
                    <a:lstStyle/>
                    <a:p>
                      <a:r>
                        <a:rPr lang="ru-RU" sz="1400" dirty="0" smtClean="0"/>
                        <a:t>Н</a:t>
                      </a:r>
                      <a:r>
                        <a:rPr lang="ru-RU" sz="1400" baseline="0" dirty="0" smtClean="0"/>
                        <a:t>ет </a:t>
                      </a:r>
                      <a:r>
                        <a:rPr lang="ru-RU" sz="1400" baseline="0" dirty="0" smtClean="0"/>
                        <a:t>производства. Содержание серы варьируется </a:t>
                      </a:r>
                      <a:r>
                        <a:rPr lang="ru-RU" sz="1400" baseline="0" dirty="0" smtClean="0"/>
                        <a:t>в зависимости от импорта</a:t>
                      </a:r>
                      <a:endParaRPr lang="en-US" sz="1400" dirty="0"/>
                    </a:p>
                  </a:txBody>
                  <a:tcPr marL="68580" marR="68580" marT="34290" marB="34290"/>
                </a:tc>
                <a:extLst>
                  <a:ext uri="{0D108BD9-81ED-4DB2-BD59-A6C34878D82A}">
                    <a16:rowId xmlns:a16="http://schemas.microsoft.com/office/drawing/2014/main" val="10001"/>
                  </a:ext>
                </a:extLst>
              </a:tr>
              <a:tr h="278130">
                <a:tc>
                  <a:txBody>
                    <a:bodyPr/>
                    <a:lstStyle/>
                    <a:p>
                      <a:r>
                        <a:rPr lang="ru-RU" sz="1400" dirty="0" smtClean="0"/>
                        <a:t>Колумбия</a:t>
                      </a:r>
                      <a:endParaRPr lang="en-US" sz="1400" dirty="0"/>
                    </a:p>
                  </a:txBody>
                  <a:tcPr marL="68580" marR="68580" marT="34290" marB="34290"/>
                </a:tc>
                <a:tc>
                  <a:txBody>
                    <a:bodyPr/>
                    <a:lstStyle/>
                    <a:p>
                      <a:r>
                        <a:rPr lang="en-US" sz="1400" dirty="0" smtClean="0"/>
                        <a:t>1.2-1.5</a:t>
                      </a:r>
                      <a:endParaRPr lang="en-US" sz="1400" dirty="0"/>
                    </a:p>
                  </a:txBody>
                  <a:tcPr marL="68580" marR="68580" marT="34290" marB="34290"/>
                </a:tc>
                <a:extLst>
                  <a:ext uri="{0D108BD9-81ED-4DB2-BD59-A6C34878D82A}">
                    <a16:rowId xmlns:a16="http://schemas.microsoft.com/office/drawing/2014/main" val="10002"/>
                  </a:ext>
                </a:extLst>
              </a:tr>
              <a:tr h="278130">
                <a:tc>
                  <a:txBody>
                    <a:bodyPr/>
                    <a:lstStyle/>
                    <a:p>
                      <a:r>
                        <a:rPr lang="ru-RU" sz="1400" dirty="0" smtClean="0"/>
                        <a:t>Венесуэла</a:t>
                      </a:r>
                      <a:endParaRPr lang="en-US" sz="1400" dirty="0"/>
                    </a:p>
                  </a:txBody>
                  <a:tcPr marL="68580" marR="68580" marT="34290" marB="34290"/>
                </a:tc>
                <a:tc>
                  <a:txBody>
                    <a:bodyPr/>
                    <a:lstStyle/>
                    <a:p>
                      <a:r>
                        <a:rPr lang="en-US" sz="1400" dirty="0" smtClean="0"/>
                        <a:t>2-2.1</a:t>
                      </a:r>
                      <a:endParaRPr lang="en-US" sz="1400" dirty="0"/>
                    </a:p>
                  </a:txBody>
                  <a:tcPr marL="68580" marR="68580" marT="34290" marB="34290"/>
                </a:tc>
                <a:extLst>
                  <a:ext uri="{0D108BD9-81ED-4DB2-BD59-A6C34878D82A}">
                    <a16:rowId xmlns:a16="http://schemas.microsoft.com/office/drawing/2014/main" val="10003"/>
                  </a:ext>
                </a:extLst>
              </a:tr>
              <a:tr h="278130">
                <a:tc>
                  <a:txBody>
                    <a:bodyPr/>
                    <a:lstStyle/>
                    <a:p>
                      <a:r>
                        <a:rPr lang="ru-RU" sz="1400" dirty="0" smtClean="0"/>
                        <a:t>Мексика</a:t>
                      </a:r>
                      <a:endParaRPr lang="en-US" sz="1400" dirty="0"/>
                    </a:p>
                  </a:txBody>
                  <a:tcPr marL="68580" marR="68580" marT="34290" marB="34290"/>
                </a:tc>
                <a:tc>
                  <a:txBody>
                    <a:bodyPr/>
                    <a:lstStyle/>
                    <a:p>
                      <a:r>
                        <a:rPr lang="en-US" sz="1400" dirty="0" smtClean="0"/>
                        <a:t>3.4</a:t>
                      </a:r>
                      <a:endParaRPr lang="en-US" sz="1400" dirty="0"/>
                    </a:p>
                  </a:txBody>
                  <a:tcPr marL="68580" marR="68580" marT="34290" marB="34290"/>
                </a:tc>
                <a:extLst>
                  <a:ext uri="{0D108BD9-81ED-4DB2-BD59-A6C34878D82A}">
                    <a16:rowId xmlns:a16="http://schemas.microsoft.com/office/drawing/2014/main" val="10004"/>
                  </a:ext>
                </a:extLst>
              </a:tr>
              <a:tr h="278130">
                <a:tc>
                  <a:txBody>
                    <a:bodyPr/>
                    <a:lstStyle/>
                    <a:p>
                      <a:r>
                        <a:rPr lang="ru-RU" sz="1400" dirty="0" smtClean="0"/>
                        <a:t>Эквадор</a:t>
                      </a:r>
                      <a:endParaRPr lang="en-US" sz="1400" dirty="0"/>
                    </a:p>
                  </a:txBody>
                  <a:tcPr marL="68580" marR="68580" marT="34290" marB="34290"/>
                </a:tc>
                <a:tc>
                  <a:txBody>
                    <a:bodyPr/>
                    <a:lstStyle/>
                    <a:p>
                      <a:r>
                        <a:rPr lang="en-US" sz="1400" dirty="0" smtClean="0"/>
                        <a:t>1.5-1.8</a:t>
                      </a:r>
                      <a:endParaRPr lang="en-US" sz="1400" dirty="0"/>
                    </a:p>
                  </a:txBody>
                  <a:tcPr marL="68580" marR="68580" marT="34290" marB="34290"/>
                </a:tc>
                <a:extLst>
                  <a:ext uri="{0D108BD9-81ED-4DB2-BD59-A6C34878D82A}">
                    <a16:rowId xmlns:a16="http://schemas.microsoft.com/office/drawing/2014/main" val="10005"/>
                  </a:ext>
                </a:extLst>
              </a:tr>
              <a:tr h="278130">
                <a:tc>
                  <a:txBody>
                    <a:bodyPr/>
                    <a:lstStyle/>
                    <a:p>
                      <a:r>
                        <a:rPr lang="ru-RU" sz="1400" dirty="0" smtClean="0"/>
                        <a:t>Чили</a:t>
                      </a:r>
                      <a:endParaRPr lang="en-US" sz="1400" dirty="0"/>
                    </a:p>
                  </a:txBody>
                  <a:tcPr marL="68580" marR="68580" marT="34290" marB="34290"/>
                </a:tc>
                <a:tc>
                  <a:txBody>
                    <a:bodyPr/>
                    <a:lstStyle/>
                    <a:p>
                      <a:r>
                        <a:rPr lang="en-US" sz="1400" dirty="0" smtClean="0"/>
                        <a:t>1-1.15</a:t>
                      </a:r>
                      <a:endParaRPr lang="en-US" sz="1400" dirty="0"/>
                    </a:p>
                  </a:txBody>
                  <a:tcPr marL="68580" marR="68580" marT="34290" marB="34290"/>
                </a:tc>
                <a:extLst>
                  <a:ext uri="{0D108BD9-81ED-4DB2-BD59-A6C34878D82A}">
                    <a16:rowId xmlns:a16="http://schemas.microsoft.com/office/drawing/2014/main" val="10006"/>
                  </a:ext>
                </a:extLst>
              </a:tr>
              <a:tr h="278130">
                <a:tc>
                  <a:txBody>
                    <a:bodyPr/>
                    <a:lstStyle/>
                    <a:p>
                      <a:r>
                        <a:rPr lang="ru-RU" sz="1400" dirty="0" smtClean="0"/>
                        <a:t>Перу</a:t>
                      </a:r>
                      <a:endParaRPr lang="en-US" sz="1400" dirty="0"/>
                    </a:p>
                  </a:txBody>
                  <a:tcPr marL="68580" marR="68580" marT="34290" marB="34290"/>
                </a:tc>
                <a:tc>
                  <a:txBody>
                    <a:bodyPr/>
                    <a:lstStyle/>
                    <a:p>
                      <a:r>
                        <a:rPr lang="en-US" sz="1400" dirty="0" smtClean="0"/>
                        <a:t>1.32</a:t>
                      </a:r>
                      <a:endParaRPr lang="en-US" sz="1400" dirty="0"/>
                    </a:p>
                  </a:txBody>
                  <a:tcPr marL="68580" marR="68580" marT="34290" marB="34290"/>
                </a:tc>
                <a:extLst>
                  <a:ext uri="{0D108BD9-81ED-4DB2-BD59-A6C34878D82A}">
                    <a16:rowId xmlns:a16="http://schemas.microsoft.com/office/drawing/2014/main" val="10007"/>
                  </a:ext>
                </a:extLst>
              </a:tr>
              <a:tr h="278130">
                <a:tc>
                  <a:txBody>
                    <a:bodyPr/>
                    <a:lstStyle/>
                    <a:p>
                      <a:r>
                        <a:rPr lang="ru-RU" sz="1400" dirty="0" smtClean="0">
                          <a:solidFill>
                            <a:srgbClr val="FF3300"/>
                          </a:solidFill>
                        </a:rPr>
                        <a:t>Бразилия</a:t>
                      </a:r>
                      <a:endParaRPr lang="en-US" sz="1400" dirty="0">
                        <a:solidFill>
                          <a:srgbClr val="FF3300"/>
                        </a:solidFill>
                      </a:endParaRPr>
                    </a:p>
                  </a:txBody>
                  <a:tcPr marL="68580" marR="68580" marT="34290" marB="34290"/>
                </a:tc>
                <a:tc>
                  <a:txBody>
                    <a:bodyPr/>
                    <a:lstStyle/>
                    <a:p>
                      <a:r>
                        <a:rPr lang="en-US" sz="1400" dirty="0" smtClean="0">
                          <a:solidFill>
                            <a:schemeClr val="tx1"/>
                          </a:solidFill>
                        </a:rPr>
                        <a:t>0.6-0.8</a:t>
                      </a:r>
                      <a:endParaRPr lang="en-US" sz="1400" dirty="0">
                        <a:solidFill>
                          <a:schemeClr val="tx1"/>
                        </a:solidFill>
                      </a:endParaRPr>
                    </a:p>
                  </a:txBody>
                  <a:tcPr marL="68580" marR="68580" marT="34290" marB="34290"/>
                </a:tc>
                <a:extLst>
                  <a:ext uri="{0D108BD9-81ED-4DB2-BD59-A6C34878D82A}">
                    <a16:rowId xmlns:a16="http://schemas.microsoft.com/office/drawing/2014/main" val="10008"/>
                  </a:ext>
                </a:extLst>
              </a:tr>
              <a:tr h="278130">
                <a:tc>
                  <a:txBody>
                    <a:bodyPr/>
                    <a:lstStyle/>
                    <a:p>
                      <a:r>
                        <a:rPr lang="ru-RU" sz="1400" dirty="0" smtClean="0">
                          <a:solidFill>
                            <a:srgbClr val="FF3300"/>
                          </a:solidFill>
                        </a:rPr>
                        <a:t>Аргентина</a:t>
                      </a:r>
                      <a:endParaRPr lang="en-US" sz="1400" dirty="0">
                        <a:solidFill>
                          <a:srgbClr val="FF3300"/>
                        </a:solidFill>
                      </a:endParaRPr>
                    </a:p>
                  </a:txBody>
                  <a:tcPr marL="68580" marR="68580" marT="34290" marB="34290"/>
                </a:tc>
                <a:tc>
                  <a:txBody>
                    <a:bodyPr/>
                    <a:lstStyle/>
                    <a:p>
                      <a:r>
                        <a:rPr lang="en-US" sz="1400" dirty="0" smtClean="0">
                          <a:solidFill>
                            <a:schemeClr val="tx1"/>
                          </a:solidFill>
                        </a:rPr>
                        <a:t>0.2-0.3</a:t>
                      </a:r>
                      <a:endParaRPr lang="en-US" sz="1400" dirty="0">
                        <a:solidFill>
                          <a:schemeClr val="tx1"/>
                        </a:solidFill>
                      </a:endParaRPr>
                    </a:p>
                  </a:txBody>
                  <a:tcPr marL="68580" marR="68580" marT="34290" marB="34290"/>
                </a:tc>
                <a:extLst>
                  <a:ext uri="{0D108BD9-81ED-4DB2-BD59-A6C34878D82A}">
                    <a16:rowId xmlns:a16="http://schemas.microsoft.com/office/drawing/2014/main" val="10009"/>
                  </a:ext>
                </a:extLst>
              </a:tr>
              <a:tr h="278130">
                <a:tc>
                  <a:txBody>
                    <a:bodyPr/>
                    <a:lstStyle/>
                    <a:p>
                      <a:r>
                        <a:rPr lang="ru-RU" sz="1400" dirty="0" smtClean="0"/>
                        <a:t>Уругвай</a:t>
                      </a:r>
                      <a:endParaRPr lang="en-US" sz="1400" dirty="0"/>
                    </a:p>
                  </a:txBody>
                  <a:tcPr marL="68580" marR="68580" marT="34290" marB="34290"/>
                </a:tc>
                <a:tc>
                  <a:txBody>
                    <a:bodyPr/>
                    <a:lstStyle/>
                    <a:p>
                      <a:r>
                        <a:rPr lang="en-US" sz="1400" dirty="0" smtClean="0"/>
                        <a:t>1.5</a:t>
                      </a:r>
                      <a:endParaRPr lang="en-US" sz="1400" dirty="0"/>
                    </a:p>
                  </a:txBody>
                  <a:tcPr marL="68580" marR="68580" marT="34290" marB="3429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8508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smtClean="0"/>
              <a:t>Европа</a:t>
            </a:r>
            <a:endParaRPr lang="en-GB" dirty="0"/>
          </a:p>
        </p:txBody>
      </p:sp>
    </p:spTree>
    <p:extLst>
      <p:ext uri="{BB962C8B-B14F-4D97-AF65-F5344CB8AC3E}">
        <p14:creationId xmlns:p14="http://schemas.microsoft.com/office/powerpoint/2010/main" val="3993818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sz="half" idx="1"/>
            <p:extLst>
              <p:ext uri="{D42A27DB-BD31-4B8C-83A1-F6EECF244321}">
                <p14:modId xmlns:p14="http://schemas.microsoft.com/office/powerpoint/2010/main" val="2552471395"/>
              </p:ext>
            </p:extLst>
          </p:nvPr>
        </p:nvGraphicFramePr>
        <p:xfrm>
          <a:off x="1600200" y="857250"/>
          <a:ext cx="291465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3" name="Заголовок 2"/>
          <p:cNvSpPr>
            <a:spLocks noGrp="1"/>
          </p:cNvSpPr>
          <p:nvPr>
            <p:ph type="title"/>
          </p:nvPr>
        </p:nvSpPr>
        <p:spPr>
          <a:xfrm>
            <a:off x="500062" y="228600"/>
            <a:ext cx="8104386" cy="342900"/>
          </a:xfrm>
        </p:spPr>
        <p:txBody>
          <a:bodyPr>
            <a:noAutofit/>
          </a:bodyPr>
          <a:lstStyle/>
          <a:p>
            <a:r>
              <a:rPr lang="ru-RU" sz="2000" dirty="0"/>
              <a:t>Объем продаж мазута и </a:t>
            </a:r>
            <a:r>
              <a:rPr lang="en-US" sz="2000" dirty="0"/>
              <a:t>MGO </a:t>
            </a:r>
            <a:r>
              <a:rPr lang="ru-RU" sz="2000" dirty="0"/>
              <a:t>в порту Роттердам</a:t>
            </a:r>
            <a:r>
              <a:rPr lang="en-US" sz="2000" dirty="0"/>
              <a:t> (</a:t>
            </a:r>
            <a:r>
              <a:rPr lang="ru-RU" sz="2000" dirty="0"/>
              <a:t>тыс</a:t>
            </a:r>
            <a:r>
              <a:rPr lang="ru-RU" sz="2000" dirty="0" smtClean="0"/>
              <a:t>. т</a:t>
            </a:r>
            <a:r>
              <a:rPr lang="ru-RU" sz="2000" dirty="0"/>
              <a:t>)</a:t>
            </a:r>
          </a:p>
        </p:txBody>
      </p:sp>
      <p:graphicFrame>
        <p:nvGraphicFramePr>
          <p:cNvPr id="15" name="Объект 14"/>
          <p:cNvGraphicFramePr>
            <a:graphicFrameLocks noGrp="1"/>
          </p:cNvGraphicFramePr>
          <p:nvPr>
            <p:ph sz="half" idx="4294967295"/>
            <p:extLst>
              <p:ext uri="{D42A27DB-BD31-4B8C-83A1-F6EECF244321}">
                <p14:modId xmlns:p14="http://schemas.microsoft.com/office/powerpoint/2010/main" val="153630226"/>
              </p:ext>
            </p:extLst>
          </p:nvPr>
        </p:nvGraphicFramePr>
        <p:xfrm>
          <a:off x="4711304" y="897731"/>
          <a:ext cx="291465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5" name="Нижний колонтитул 4"/>
          <p:cNvSpPr>
            <a:spLocks noGrp="1"/>
          </p:cNvSpPr>
          <p:nvPr>
            <p:ph type="ftr" sz="quarter" idx="11"/>
          </p:nvPr>
        </p:nvSpPr>
        <p:spPr/>
        <p:txBody>
          <a:bodyPr/>
          <a:lstStyle/>
          <a:p>
            <a:r>
              <a:rPr lang="en-US"/>
              <a:t>Copyright © 2017 Argus Media group. All rights reserved.</a:t>
            </a:r>
            <a:endParaRPr lang="en-US" dirty="0"/>
          </a:p>
        </p:txBody>
      </p:sp>
      <p:sp>
        <p:nvSpPr>
          <p:cNvPr id="2" name="Прямоугольник 1"/>
          <p:cNvSpPr/>
          <p:nvPr/>
        </p:nvSpPr>
        <p:spPr>
          <a:xfrm>
            <a:off x="3187589" y="3107148"/>
            <a:ext cx="337271" cy="151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 name="TextBox 3"/>
          <p:cNvSpPr txBox="1"/>
          <p:nvPr/>
        </p:nvSpPr>
        <p:spPr>
          <a:xfrm>
            <a:off x="2806995" y="3325780"/>
            <a:ext cx="685800" cy="685800"/>
          </a:xfrm>
          <a:prstGeom prst="rect">
            <a:avLst/>
          </a:prstGeom>
        </p:spPr>
        <p:txBody>
          <a:bodyPr vert="horz" wrap="none" lIns="0" tIns="0" rIns="0" bIns="0" rtlCol="0" anchor="t">
            <a:normAutofit/>
          </a:bodyPr>
          <a:lstStyle/>
          <a:p>
            <a:endParaRPr lang="ru-RU" sz="1350" dirty="0">
              <a:ea typeface="ＭＳ Ｐゴシック" pitchFamily="34" charset="-128"/>
            </a:endParaRPr>
          </a:p>
        </p:txBody>
      </p:sp>
      <p:sp>
        <p:nvSpPr>
          <p:cNvPr id="6" name="TextBox 5"/>
          <p:cNvSpPr txBox="1"/>
          <p:nvPr/>
        </p:nvSpPr>
        <p:spPr>
          <a:xfrm>
            <a:off x="2955300" y="3040030"/>
            <a:ext cx="685800" cy="685800"/>
          </a:xfrm>
          <a:prstGeom prst="rect">
            <a:avLst/>
          </a:prstGeom>
        </p:spPr>
        <p:txBody>
          <a:bodyPr vert="horz" wrap="none" lIns="0" tIns="0" rIns="0" bIns="0" rtlCol="0" anchor="t">
            <a:normAutofit/>
          </a:bodyPr>
          <a:lstStyle/>
          <a:p>
            <a:r>
              <a:rPr lang="ru-RU" sz="1350" dirty="0">
                <a:solidFill>
                  <a:schemeClr val="tx1">
                    <a:lumMod val="65000"/>
                    <a:lumOff val="35000"/>
                  </a:schemeClr>
                </a:solidFill>
                <a:ea typeface="ＭＳ Ｐゴシック" pitchFamily="34" charset="-128"/>
              </a:rPr>
              <a:t>мазут</a:t>
            </a:r>
          </a:p>
        </p:txBody>
      </p:sp>
    </p:spTree>
    <p:extLst>
      <p:ext uri="{BB962C8B-B14F-4D97-AF65-F5344CB8AC3E}">
        <p14:creationId xmlns:p14="http://schemas.microsoft.com/office/powerpoint/2010/main" val="2540410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half" idx="1"/>
          </p:nvPr>
        </p:nvPicPr>
        <p:blipFill>
          <a:blip r:embed="rId3"/>
          <a:stretch>
            <a:fillRect/>
          </a:stretch>
        </p:blipFill>
        <p:spPr>
          <a:xfrm>
            <a:off x="1698307" y="746552"/>
            <a:ext cx="5819776" cy="3737833"/>
          </a:xfrm>
          <a:prstGeom prst="rect">
            <a:avLst/>
          </a:prstGeom>
        </p:spPr>
      </p:pic>
      <p:sp>
        <p:nvSpPr>
          <p:cNvPr id="3" name="Заголовок 2"/>
          <p:cNvSpPr>
            <a:spLocks noGrp="1"/>
          </p:cNvSpPr>
          <p:nvPr>
            <p:ph type="title"/>
          </p:nvPr>
        </p:nvSpPr>
        <p:spPr/>
        <p:txBody>
          <a:bodyPr>
            <a:normAutofit/>
          </a:bodyPr>
          <a:lstStyle/>
          <a:p>
            <a:r>
              <a:rPr lang="ru-RU" sz="2000" dirty="0"/>
              <a:t>Динамика цен на бункерное топливо в </a:t>
            </a:r>
            <a:r>
              <a:rPr lang="ru-RU" sz="2000" dirty="0"/>
              <a:t>СЗЕ</a:t>
            </a:r>
            <a:endParaRPr lang="ru-RU" sz="2000" dirty="0"/>
          </a:p>
        </p:txBody>
      </p:sp>
      <p:sp>
        <p:nvSpPr>
          <p:cNvPr id="5" name="Нижний колонтитул 4"/>
          <p:cNvSpPr>
            <a:spLocks noGrp="1"/>
          </p:cNvSpPr>
          <p:nvPr>
            <p:ph type="ftr" sz="quarter" idx="11"/>
          </p:nvPr>
        </p:nvSpPr>
        <p:spPr/>
        <p:txBody>
          <a:bodyPr/>
          <a:lstStyle/>
          <a:p>
            <a:r>
              <a:rPr lang="en-US" smtClean="0"/>
              <a:t>Copyright © 2017 Argus Media group. All rights reserved.</a:t>
            </a:r>
            <a:endParaRPr lang="en-US" dirty="0"/>
          </a:p>
        </p:txBody>
      </p:sp>
    </p:spTree>
    <p:extLst>
      <p:ext uri="{BB962C8B-B14F-4D97-AF65-F5344CB8AC3E}">
        <p14:creationId xmlns:p14="http://schemas.microsoft.com/office/powerpoint/2010/main" val="2028281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ru-RU" sz="2000" dirty="0">
                <a:latin typeface="Verdana" pitchFamily="34" charset="0"/>
                <a:ea typeface="Verdana" pitchFamily="34" charset="0"/>
                <a:cs typeface="Verdana" pitchFamily="34" charset="0"/>
              </a:rPr>
              <a:t>Содержание</a:t>
            </a:r>
            <a:endParaRPr lang="en-US" sz="2000" dirty="0">
              <a:latin typeface="Verdana" pitchFamily="34" charset="0"/>
              <a:ea typeface="Verdana" pitchFamily="34" charset="0"/>
              <a:cs typeface="Verdana" pitchFamily="34" charset="0"/>
            </a:endParaRPr>
          </a:p>
        </p:txBody>
      </p:sp>
      <p:sp>
        <p:nvSpPr>
          <p:cNvPr id="3" name="Прямоугольник 2"/>
          <p:cNvSpPr/>
          <p:nvPr/>
        </p:nvSpPr>
        <p:spPr>
          <a:xfrm>
            <a:off x="3167844" y="4683087"/>
            <a:ext cx="3429000" cy="207749"/>
          </a:xfrm>
          <a:prstGeom prst="rect">
            <a:avLst/>
          </a:prstGeom>
        </p:spPr>
        <p:txBody>
          <a:bodyPr>
            <a:spAutoFit/>
          </a:bodyPr>
          <a:lstStyle/>
          <a:p>
            <a:r>
              <a:rPr lang="en-US" sz="75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Copyright © </a:t>
            </a:r>
            <a:r>
              <a:rPr lang="en-US" sz="75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201</a:t>
            </a:r>
            <a:r>
              <a:rPr lang="ru-RU" sz="75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7</a:t>
            </a:r>
            <a:r>
              <a:rPr lang="en-US" sz="75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75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Argus Media group. All rights reserved</a:t>
            </a:r>
            <a:endParaRPr lang="ru-RU" sz="75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439806" y="957859"/>
            <a:ext cx="5788378" cy="2762295"/>
          </a:xfrm>
          <a:prstGeom prst="rect">
            <a:avLst/>
          </a:prstGeom>
          <a:noFill/>
        </p:spPr>
        <p:txBody>
          <a:bodyPr wrap="square" rtlCol="0">
            <a:spAutoFit/>
          </a:bodyPr>
          <a:lstStyle/>
          <a:p>
            <a:pPr marL="342900" indent="-342900">
              <a:buFont typeface="+mj-lt"/>
              <a:buAutoNum type="arabicPeriod"/>
            </a:pPr>
            <a:r>
              <a:rPr lang="ru-RU" sz="2000" dirty="0">
                <a:solidFill>
                  <a:srgbClr val="595959"/>
                </a:solidFill>
                <a:latin typeface="Verdana" pitchFamily="34" charset="0"/>
                <a:cs typeface="Arial" pitchFamily="34" charset="0"/>
              </a:rPr>
              <a:t>Бункерный рынок после </a:t>
            </a:r>
            <a:r>
              <a:rPr lang="ru-RU" sz="2000" dirty="0" smtClean="0">
                <a:solidFill>
                  <a:srgbClr val="595959"/>
                </a:solidFill>
                <a:latin typeface="Verdana" pitchFamily="34" charset="0"/>
                <a:cs typeface="Arial" pitchFamily="34" charset="0"/>
              </a:rPr>
              <a:t>2020 г.</a:t>
            </a:r>
            <a:endParaRPr lang="ru-RU" sz="2000" dirty="0">
              <a:solidFill>
                <a:srgbClr val="595959"/>
              </a:solidFill>
              <a:latin typeface="Verdana" pitchFamily="34" charset="0"/>
              <a:cs typeface="Arial" pitchFamily="34" charset="0"/>
            </a:endParaRPr>
          </a:p>
          <a:p>
            <a:pPr marL="342900" indent="-342900">
              <a:buFont typeface="+mj-lt"/>
              <a:buAutoNum type="arabicPeriod"/>
            </a:pPr>
            <a:r>
              <a:rPr lang="ru-RU" sz="2000" dirty="0">
                <a:solidFill>
                  <a:srgbClr val="595959"/>
                </a:solidFill>
                <a:latin typeface="Verdana" pitchFamily="34" charset="0"/>
                <a:cs typeface="Arial" pitchFamily="34" charset="0"/>
              </a:rPr>
              <a:t>Ситуация на региональных </a:t>
            </a:r>
            <a:r>
              <a:rPr lang="ru-RU" sz="2000" dirty="0" smtClean="0">
                <a:solidFill>
                  <a:srgbClr val="595959"/>
                </a:solidFill>
                <a:latin typeface="Verdana" pitchFamily="34" charset="0"/>
                <a:cs typeface="Arial" pitchFamily="34" charset="0"/>
              </a:rPr>
              <a:t>рынках:</a:t>
            </a:r>
            <a:endParaRPr lang="ru-RU" sz="2000" dirty="0">
              <a:solidFill>
                <a:srgbClr val="595959"/>
              </a:solidFill>
              <a:latin typeface="Verdana" pitchFamily="34" charset="0"/>
              <a:cs typeface="Arial" pitchFamily="34" charset="0"/>
            </a:endParaRPr>
          </a:p>
          <a:p>
            <a:r>
              <a:rPr lang="ru-RU" sz="2000" dirty="0">
                <a:solidFill>
                  <a:srgbClr val="595959"/>
                </a:solidFill>
                <a:latin typeface="Verdana" pitchFamily="34" charset="0"/>
                <a:cs typeface="Arial" pitchFamily="34" charset="0"/>
              </a:rPr>
              <a:t>2.1 США</a:t>
            </a:r>
          </a:p>
          <a:p>
            <a:r>
              <a:rPr lang="ru-RU" sz="2000" dirty="0">
                <a:solidFill>
                  <a:srgbClr val="595959"/>
                </a:solidFill>
                <a:latin typeface="Verdana" pitchFamily="34" charset="0"/>
                <a:cs typeface="Arial" pitchFamily="34" charset="0"/>
              </a:rPr>
              <a:t>2.2 Латинская Америка</a:t>
            </a:r>
          </a:p>
          <a:p>
            <a:r>
              <a:rPr lang="ru-RU" sz="2000" dirty="0">
                <a:solidFill>
                  <a:srgbClr val="595959"/>
                </a:solidFill>
                <a:latin typeface="Verdana" pitchFamily="34" charset="0"/>
                <a:cs typeface="Arial" pitchFamily="34" charset="0"/>
              </a:rPr>
              <a:t>2.3 Европа</a:t>
            </a:r>
          </a:p>
          <a:p>
            <a:r>
              <a:rPr lang="ru-RU" sz="2000" dirty="0">
                <a:solidFill>
                  <a:srgbClr val="595959"/>
                </a:solidFill>
                <a:latin typeface="Verdana" pitchFamily="34" charset="0"/>
                <a:cs typeface="Arial" pitchFamily="34" charset="0"/>
              </a:rPr>
              <a:t>2.4 Азия</a:t>
            </a:r>
          </a:p>
          <a:p>
            <a:r>
              <a:rPr lang="ru-RU" sz="2000" dirty="0">
                <a:solidFill>
                  <a:srgbClr val="595959"/>
                </a:solidFill>
                <a:latin typeface="Verdana" pitchFamily="34" charset="0"/>
                <a:cs typeface="Arial" pitchFamily="34" charset="0"/>
              </a:rPr>
              <a:t>2.5 Россия</a:t>
            </a:r>
          </a:p>
          <a:p>
            <a:r>
              <a:rPr lang="ru-RU" sz="2000" dirty="0">
                <a:solidFill>
                  <a:srgbClr val="595959"/>
                </a:solidFill>
                <a:latin typeface="Verdana" pitchFamily="34" charset="0"/>
                <a:cs typeface="Arial" pitchFamily="34" charset="0"/>
              </a:rPr>
              <a:t>3. Прогнозы и выводы</a:t>
            </a:r>
          </a:p>
          <a:p>
            <a:endParaRPr lang="ru-RU" sz="1350" dirty="0"/>
          </a:p>
        </p:txBody>
      </p:sp>
    </p:spTree>
    <p:extLst>
      <p:ext uri="{BB962C8B-B14F-4D97-AF65-F5344CB8AC3E}">
        <p14:creationId xmlns:p14="http://schemas.microsoft.com/office/powerpoint/2010/main" val="2561783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half" idx="1"/>
          </p:nvPr>
        </p:nvPicPr>
        <p:blipFill>
          <a:blip r:embed="rId2"/>
          <a:stretch>
            <a:fillRect/>
          </a:stretch>
        </p:blipFill>
        <p:spPr>
          <a:xfrm>
            <a:off x="4610100" y="769509"/>
            <a:ext cx="3886200" cy="2361470"/>
          </a:xfrm>
          <a:prstGeom prst="rect">
            <a:avLst/>
          </a:prstGeom>
        </p:spPr>
      </p:pic>
      <p:sp>
        <p:nvSpPr>
          <p:cNvPr id="3" name="Заголовок 2"/>
          <p:cNvSpPr>
            <a:spLocks noGrp="1"/>
          </p:cNvSpPr>
          <p:nvPr>
            <p:ph type="title"/>
          </p:nvPr>
        </p:nvSpPr>
        <p:spPr/>
        <p:txBody>
          <a:bodyPr>
            <a:normAutofit/>
          </a:bodyPr>
          <a:lstStyle/>
          <a:p>
            <a:r>
              <a:rPr lang="ru-RU" sz="2000" dirty="0" smtClean="0"/>
              <a:t>Прогноз развития нефтепереработки в Европе</a:t>
            </a:r>
            <a:endParaRPr lang="ru-RU" sz="2000" dirty="0"/>
          </a:p>
        </p:txBody>
      </p:sp>
      <p:sp>
        <p:nvSpPr>
          <p:cNvPr id="5" name="Нижний колонтитул 4"/>
          <p:cNvSpPr>
            <a:spLocks noGrp="1"/>
          </p:cNvSpPr>
          <p:nvPr>
            <p:ph type="ftr" sz="quarter" idx="11"/>
          </p:nvPr>
        </p:nvSpPr>
        <p:spPr/>
        <p:txBody>
          <a:bodyPr/>
          <a:lstStyle/>
          <a:p>
            <a:r>
              <a:rPr lang="en-US" smtClean="0"/>
              <a:t>Copyright © 2017 Argus Media group. All rights reserved.</a:t>
            </a:r>
            <a:endParaRPr lang="en-US" dirty="0"/>
          </a:p>
        </p:txBody>
      </p:sp>
      <p:pic>
        <p:nvPicPr>
          <p:cNvPr id="7" name="Рисунок 6"/>
          <p:cNvPicPr>
            <a:picLocks noChangeAspect="1"/>
          </p:cNvPicPr>
          <p:nvPr/>
        </p:nvPicPr>
        <p:blipFill>
          <a:blip r:embed="rId3"/>
          <a:stretch>
            <a:fillRect/>
          </a:stretch>
        </p:blipFill>
        <p:spPr>
          <a:xfrm>
            <a:off x="353616" y="735162"/>
            <a:ext cx="3893344" cy="2178844"/>
          </a:xfrm>
          <a:prstGeom prst="rect">
            <a:avLst/>
          </a:prstGeom>
        </p:spPr>
      </p:pic>
    </p:spTree>
    <p:extLst>
      <p:ext uri="{BB962C8B-B14F-4D97-AF65-F5344CB8AC3E}">
        <p14:creationId xmlns:p14="http://schemas.microsoft.com/office/powerpoint/2010/main" val="874041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smtClean="0"/>
              <a:t>Азия</a:t>
            </a:r>
            <a:endParaRPr lang="en-GB" dirty="0"/>
          </a:p>
        </p:txBody>
      </p:sp>
    </p:spTree>
    <p:extLst>
      <p:ext uri="{BB962C8B-B14F-4D97-AF65-F5344CB8AC3E}">
        <p14:creationId xmlns:p14="http://schemas.microsoft.com/office/powerpoint/2010/main" val="2087848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39552" y="228600"/>
            <a:ext cx="7488832" cy="457200"/>
          </a:xfrm>
          <a:prstGeom prst="rect">
            <a:avLst/>
          </a:prstGeom>
        </p:spPr>
        <p:txBody>
          <a:bodyPr vert="horz" lIns="0" tIns="0" rIns="0" bIns="0" rtlCol="0" anchor="b">
            <a:noAutofit/>
          </a:bodyPr>
          <a:lstStyle>
            <a:lvl1pPr>
              <a:defRPr sz="2800"/>
            </a:lvl1pPr>
          </a:lstStyle>
          <a:p>
            <a:r>
              <a:rPr lang="en-AU" sz="1800" dirty="0"/>
              <a:t/>
            </a:r>
            <a:br>
              <a:rPr lang="en-AU" sz="1800" dirty="0"/>
            </a:br>
            <a:r>
              <a:rPr lang="ru-RU" sz="2000" dirty="0"/>
              <a:t>Продажи бункерного топлива в Сингапуре выросли </a:t>
            </a:r>
            <a:r>
              <a:rPr lang="ru-RU" sz="2000" dirty="0"/>
              <a:t>до </a:t>
            </a:r>
            <a:r>
              <a:rPr lang="en-US" sz="2000" dirty="0"/>
              <a:t>48,6 </a:t>
            </a:r>
            <a:r>
              <a:rPr lang="ru-RU" sz="2000" dirty="0"/>
              <a:t>млн т с 45,2 млн т в 2015 </a:t>
            </a:r>
            <a:r>
              <a:rPr lang="ru-RU" sz="2000" dirty="0" smtClean="0"/>
              <a:t>г.</a:t>
            </a:r>
            <a:endParaRPr lang="en-US" sz="2000" dirty="0"/>
          </a:p>
        </p:txBody>
      </p:sp>
      <p:sp>
        <p:nvSpPr>
          <p:cNvPr id="2" name="TextBox 1"/>
          <p:cNvSpPr txBox="1"/>
          <p:nvPr/>
        </p:nvSpPr>
        <p:spPr>
          <a:xfrm>
            <a:off x="1940818" y="4400550"/>
            <a:ext cx="2343150" cy="228600"/>
          </a:xfrm>
          <a:prstGeom prst="rect">
            <a:avLst/>
          </a:prstGeom>
        </p:spPr>
        <p:txBody>
          <a:bodyPr vert="horz" wrap="square" lIns="0" tIns="0" rIns="0" bIns="0" rtlCol="0" anchor="t">
            <a:normAutofit fontScale="70000" lnSpcReduction="20000"/>
          </a:bodyPr>
          <a:lstStyle/>
          <a:p>
            <a:r>
              <a:rPr lang="ru-RU" sz="1350" dirty="0">
                <a:solidFill>
                  <a:prstClr val="black"/>
                </a:solidFill>
                <a:latin typeface="Calibri"/>
                <a:ea typeface="ＭＳ Ｐゴシック" pitchFamily="34" charset="-128"/>
              </a:rPr>
              <a:t>Источник</a:t>
            </a:r>
            <a:r>
              <a:rPr lang="en-US" sz="1350" dirty="0">
                <a:solidFill>
                  <a:prstClr val="black"/>
                </a:solidFill>
                <a:latin typeface="Calibri"/>
                <a:ea typeface="ＭＳ Ｐゴシック" pitchFamily="34" charset="-128"/>
              </a:rPr>
              <a:t>: </a:t>
            </a:r>
            <a:r>
              <a:rPr lang="en-US" sz="1350" dirty="0">
                <a:solidFill>
                  <a:prstClr val="black"/>
                </a:solidFill>
                <a:latin typeface="Calibri"/>
              </a:rPr>
              <a:t> Maritime and Port Authority of Singapore</a:t>
            </a:r>
            <a:endParaRPr lang="en-US" sz="1350" dirty="0">
              <a:solidFill>
                <a:prstClr val="black"/>
              </a:solidFill>
              <a:latin typeface="Calibri"/>
              <a:ea typeface="ＭＳ Ｐゴシック" pitchFamily="34" charset="-128"/>
            </a:endParaRPr>
          </a:p>
        </p:txBody>
      </p:sp>
      <p:graphicFrame>
        <p:nvGraphicFramePr>
          <p:cNvPr id="7" name="Chart 6"/>
          <p:cNvGraphicFramePr>
            <a:graphicFrameLocks/>
          </p:cNvGraphicFramePr>
          <p:nvPr>
            <p:extLst/>
          </p:nvPr>
        </p:nvGraphicFramePr>
        <p:xfrm>
          <a:off x="1485900" y="971550"/>
          <a:ext cx="6172200" cy="3543300"/>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4294967295"/>
          </p:nvPr>
        </p:nvSpPr>
        <p:spPr>
          <a:xfrm>
            <a:off x="3276600" y="4800600"/>
            <a:ext cx="3252192" cy="273844"/>
          </a:xfrm>
        </p:spPr>
        <p:txBody>
          <a:bodyPr>
            <a:normAutofit/>
          </a:bodyPr>
          <a:lstStyle/>
          <a:p>
            <a:r>
              <a:rPr lang="en-US" sz="675" dirty="0">
                <a:solidFill>
                  <a:srgbClr val="636463"/>
                </a:solidFill>
              </a:rPr>
              <a:t>Copyright © 201</a:t>
            </a:r>
            <a:r>
              <a:rPr lang="ru-RU" sz="675" dirty="0">
                <a:solidFill>
                  <a:srgbClr val="636463"/>
                </a:solidFill>
              </a:rPr>
              <a:t>7</a:t>
            </a:r>
            <a:r>
              <a:rPr lang="en-US" sz="675" dirty="0">
                <a:solidFill>
                  <a:srgbClr val="636463"/>
                </a:solidFill>
              </a:rPr>
              <a:t> Argus Media group. All rights </a:t>
            </a:r>
            <a:r>
              <a:rPr lang="en-US" sz="675" dirty="0">
                <a:solidFill>
                  <a:srgbClr val="636463"/>
                </a:solidFill>
              </a:rPr>
              <a:t>reserved</a:t>
            </a:r>
            <a:r>
              <a:rPr lang="en-US" sz="975" dirty="0">
                <a:solidFill>
                  <a:srgbClr val="636463"/>
                </a:solidFill>
              </a:rPr>
              <a:t>.</a:t>
            </a:r>
            <a:endParaRPr lang="en-US" sz="975" dirty="0">
              <a:solidFill>
                <a:srgbClr val="636463"/>
              </a:solidFill>
            </a:endParaRPr>
          </a:p>
        </p:txBody>
      </p:sp>
    </p:spTree>
    <p:extLst>
      <p:ext uri="{BB962C8B-B14F-4D97-AF65-F5344CB8AC3E}">
        <p14:creationId xmlns:p14="http://schemas.microsoft.com/office/powerpoint/2010/main" val="4259611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07206" y="228601"/>
            <a:ext cx="7097321" cy="400049"/>
          </a:xfrm>
          <a:prstGeom prst="rect">
            <a:avLst/>
          </a:prstGeom>
        </p:spPr>
        <p:txBody>
          <a:bodyPr vert="horz" lIns="0" tIns="0" rIns="0" bIns="0" rtlCol="0" anchor="b">
            <a:noAutofit/>
          </a:bodyPr>
          <a:lstStyle>
            <a:lvl1pPr>
              <a:defRPr sz="3200" baseline="0"/>
            </a:lvl1pPr>
          </a:lstStyle>
          <a:p>
            <a:r>
              <a:rPr lang="ru-RU" sz="2000" dirty="0"/>
              <a:t>Рост спроса на </a:t>
            </a:r>
            <a:r>
              <a:rPr lang="en-US" sz="2000" dirty="0"/>
              <a:t>MGO c </a:t>
            </a:r>
            <a:r>
              <a:rPr lang="ru-RU" sz="2000" dirty="0"/>
              <a:t>содержанием серы до 0,1%</a:t>
            </a:r>
            <a:endParaRPr lang="en-US" sz="2000" dirty="0"/>
          </a:p>
        </p:txBody>
      </p:sp>
      <p:sp>
        <p:nvSpPr>
          <p:cNvPr id="4" name="Footer Placeholder 3"/>
          <p:cNvSpPr>
            <a:spLocks noGrp="1"/>
          </p:cNvSpPr>
          <p:nvPr>
            <p:ph type="ftr" sz="quarter" idx="10"/>
          </p:nvPr>
        </p:nvSpPr>
        <p:spPr/>
        <p:txBody>
          <a:bodyPr/>
          <a:lstStyle/>
          <a:p>
            <a:r>
              <a:rPr lang="en-US" dirty="0" smtClean="0"/>
              <a:t>Copyright © </a:t>
            </a:r>
            <a:r>
              <a:rPr lang="en-US" dirty="0" smtClean="0"/>
              <a:t>201</a:t>
            </a:r>
            <a:r>
              <a:rPr lang="ru-RU" dirty="0" smtClean="0"/>
              <a:t>7</a:t>
            </a:r>
            <a:r>
              <a:rPr lang="en-US" dirty="0" smtClean="0"/>
              <a:t> </a:t>
            </a:r>
            <a:r>
              <a:rPr lang="en-US" dirty="0" smtClean="0"/>
              <a:t>Argus Media group. All rights reserved.</a:t>
            </a:r>
            <a:endParaRPr lang="en-US" dirty="0"/>
          </a:p>
        </p:txBody>
      </p:sp>
      <p:sp>
        <p:nvSpPr>
          <p:cNvPr id="6" name="TextBox 5"/>
          <p:cNvSpPr txBox="1"/>
          <p:nvPr/>
        </p:nvSpPr>
        <p:spPr>
          <a:xfrm>
            <a:off x="1943100" y="4514850"/>
            <a:ext cx="2343150" cy="228600"/>
          </a:xfrm>
          <a:prstGeom prst="rect">
            <a:avLst/>
          </a:prstGeom>
        </p:spPr>
        <p:txBody>
          <a:bodyPr vert="horz" wrap="square" lIns="0" tIns="0" rIns="0" bIns="0" rtlCol="0" anchor="t">
            <a:normAutofit fontScale="70000" lnSpcReduction="20000"/>
          </a:bodyPr>
          <a:lstStyle/>
          <a:p>
            <a:r>
              <a:rPr lang="ru-RU" sz="1350" dirty="0">
                <a:ea typeface="ＭＳ Ｐゴシック" pitchFamily="34" charset="-128"/>
              </a:rPr>
              <a:t>Источник</a:t>
            </a:r>
            <a:r>
              <a:rPr lang="en-US" sz="1350" dirty="0">
                <a:ea typeface="ＭＳ Ｐゴシック" pitchFamily="34" charset="-128"/>
              </a:rPr>
              <a:t>: </a:t>
            </a:r>
            <a:r>
              <a:rPr lang="en-US" sz="1350" dirty="0"/>
              <a:t> Maritime and Port Authority of Singapore</a:t>
            </a:r>
            <a:endParaRPr lang="en-US" sz="1350" dirty="0">
              <a:ea typeface="ＭＳ Ｐゴシック"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14094889"/>
              </p:ext>
            </p:extLst>
          </p:nvPr>
        </p:nvGraphicFramePr>
        <p:xfrm>
          <a:off x="1622652" y="979715"/>
          <a:ext cx="6405732" cy="3176211"/>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6781087" y="2312446"/>
            <a:ext cx="1251984" cy="195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MGO 0,1% </a:t>
            </a:r>
            <a:r>
              <a:rPr lang="en-US" sz="1200" dirty="0" smtClean="0">
                <a:solidFill>
                  <a:schemeClr val="tx1"/>
                </a:solidFill>
              </a:rPr>
              <a:t>201</a:t>
            </a:r>
            <a:r>
              <a:rPr lang="ru-RU" sz="1200" dirty="0" smtClean="0">
                <a:solidFill>
                  <a:schemeClr val="tx1"/>
                </a:solidFill>
              </a:rPr>
              <a:t>5</a:t>
            </a:r>
            <a:endParaRPr lang="ru-RU" sz="1200" dirty="0">
              <a:solidFill>
                <a:schemeClr val="tx1"/>
              </a:solidFill>
            </a:endParaRPr>
          </a:p>
        </p:txBody>
      </p:sp>
      <p:sp>
        <p:nvSpPr>
          <p:cNvPr id="11" name="Прямоугольник 10"/>
          <p:cNvSpPr/>
          <p:nvPr/>
        </p:nvSpPr>
        <p:spPr>
          <a:xfrm>
            <a:off x="7879472" y="420657"/>
            <a:ext cx="797442" cy="143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MGO 0,</a:t>
            </a:r>
          </a:p>
          <a:p>
            <a:pPr algn="ctr"/>
            <a:r>
              <a:rPr lang="en-US" sz="1350" dirty="0"/>
              <a:t>12015</a:t>
            </a:r>
            <a:endParaRPr lang="ru-RU" sz="1350" dirty="0"/>
          </a:p>
        </p:txBody>
      </p:sp>
      <p:sp>
        <p:nvSpPr>
          <p:cNvPr id="12" name="TextBox 11"/>
          <p:cNvSpPr txBox="1"/>
          <p:nvPr/>
        </p:nvSpPr>
        <p:spPr>
          <a:xfrm>
            <a:off x="6746358" y="2571750"/>
            <a:ext cx="685800" cy="685800"/>
          </a:xfrm>
          <a:prstGeom prst="rect">
            <a:avLst/>
          </a:prstGeom>
        </p:spPr>
        <p:txBody>
          <a:bodyPr vert="horz" wrap="none" lIns="0" tIns="0" rIns="0" bIns="0" rtlCol="0" anchor="t">
            <a:normAutofit/>
          </a:bodyPr>
          <a:lstStyle/>
          <a:p>
            <a:endParaRPr lang="ru-RU" sz="1350" dirty="0">
              <a:ea typeface="ＭＳ Ｐゴシック" pitchFamily="34" charset="-128"/>
            </a:endParaRPr>
          </a:p>
        </p:txBody>
      </p:sp>
      <p:sp>
        <p:nvSpPr>
          <p:cNvPr id="13" name="TextBox 12"/>
          <p:cNvSpPr txBox="1"/>
          <p:nvPr/>
        </p:nvSpPr>
        <p:spPr>
          <a:xfrm>
            <a:off x="6893885" y="2071355"/>
            <a:ext cx="1124393" cy="685800"/>
          </a:xfrm>
          <a:prstGeom prst="rect">
            <a:avLst/>
          </a:prstGeom>
        </p:spPr>
        <p:txBody>
          <a:bodyPr vert="horz" wrap="none" lIns="0" tIns="0" rIns="0" bIns="0" rtlCol="0" anchor="t">
            <a:normAutofit/>
          </a:bodyPr>
          <a:lstStyle/>
          <a:p>
            <a:r>
              <a:rPr lang="en-US" sz="1200" dirty="0">
                <a:ea typeface="ＭＳ Ｐゴシック" pitchFamily="34" charset="-128"/>
              </a:rPr>
              <a:t>MGO 0,1% </a:t>
            </a:r>
            <a:r>
              <a:rPr lang="en-US" sz="1200" dirty="0" smtClean="0">
                <a:ea typeface="ＭＳ Ｐゴシック" pitchFamily="34" charset="-128"/>
              </a:rPr>
              <a:t>201</a:t>
            </a:r>
            <a:r>
              <a:rPr lang="ru-RU" sz="1200" dirty="0" smtClean="0">
                <a:ea typeface="ＭＳ Ｐゴシック" pitchFamily="34" charset="-128"/>
              </a:rPr>
              <a:t>6</a:t>
            </a:r>
            <a:endParaRPr lang="ru-RU" sz="1200" dirty="0">
              <a:ea typeface="ＭＳ Ｐゴシック" pitchFamily="34" charset="-128"/>
            </a:endParaRPr>
          </a:p>
        </p:txBody>
      </p:sp>
      <p:sp>
        <p:nvSpPr>
          <p:cNvPr id="14" name="Прямоугольник 13"/>
          <p:cNvSpPr/>
          <p:nvPr/>
        </p:nvSpPr>
        <p:spPr>
          <a:xfrm>
            <a:off x="6811089" y="2520531"/>
            <a:ext cx="870684"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MGO 2016</a:t>
            </a:r>
            <a:endParaRPr lang="ru-RU" sz="1200" dirty="0">
              <a:solidFill>
                <a:schemeClr val="tx1"/>
              </a:solidFill>
            </a:endParaRPr>
          </a:p>
        </p:txBody>
      </p:sp>
      <p:sp>
        <p:nvSpPr>
          <p:cNvPr id="15" name="Прямоугольник 14"/>
          <p:cNvSpPr/>
          <p:nvPr/>
        </p:nvSpPr>
        <p:spPr>
          <a:xfrm>
            <a:off x="6787756" y="2359544"/>
            <a:ext cx="64731" cy="9025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
        <p:nvSpPr>
          <p:cNvPr id="16" name="Прямоугольник 15"/>
          <p:cNvSpPr/>
          <p:nvPr/>
        </p:nvSpPr>
        <p:spPr>
          <a:xfrm>
            <a:off x="6788820" y="2624273"/>
            <a:ext cx="64731" cy="9025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Tree>
    <p:extLst>
      <p:ext uri="{BB962C8B-B14F-4D97-AF65-F5344CB8AC3E}">
        <p14:creationId xmlns:p14="http://schemas.microsoft.com/office/powerpoint/2010/main" val="4019121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stretch>
            <a:fillRect/>
          </a:stretch>
        </p:blipFill>
        <p:spPr>
          <a:xfrm>
            <a:off x="1475656" y="771550"/>
            <a:ext cx="5914481" cy="3543300"/>
          </a:xfrm>
          <a:prstGeom prst="rect">
            <a:avLst/>
          </a:prstGeom>
        </p:spPr>
      </p:pic>
      <p:sp>
        <p:nvSpPr>
          <p:cNvPr id="3" name="Заголовок 2"/>
          <p:cNvSpPr>
            <a:spLocks noGrp="1"/>
          </p:cNvSpPr>
          <p:nvPr>
            <p:ph type="title"/>
          </p:nvPr>
        </p:nvSpPr>
        <p:spPr/>
        <p:txBody>
          <a:bodyPr>
            <a:normAutofit/>
          </a:bodyPr>
          <a:lstStyle/>
          <a:p>
            <a:r>
              <a:rPr lang="ru-RU" sz="2000" dirty="0" smtClean="0"/>
              <a:t>Динамика цен на бункерное топливо в Сингапуре</a:t>
            </a:r>
            <a:endParaRPr lang="ru-RU" sz="2000" dirty="0"/>
          </a:p>
        </p:txBody>
      </p:sp>
      <p:sp>
        <p:nvSpPr>
          <p:cNvPr id="4" name="Нижний колонтитул 3"/>
          <p:cNvSpPr>
            <a:spLocks noGrp="1"/>
          </p:cNvSpPr>
          <p:nvPr>
            <p:ph type="ftr" sz="quarter" idx="10"/>
          </p:nvPr>
        </p:nvSpPr>
        <p:spPr/>
        <p:txBody>
          <a:bodyPr/>
          <a:lstStyle/>
          <a:p>
            <a:r>
              <a:rPr lang="en-US" dirty="0" smtClean="0"/>
              <a:t>Copyright © </a:t>
            </a:r>
            <a:r>
              <a:rPr lang="en-US" dirty="0" smtClean="0"/>
              <a:t>201</a:t>
            </a:r>
            <a:r>
              <a:rPr lang="ru-RU" dirty="0" smtClean="0"/>
              <a:t>7</a:t>
            </a:r>
            <a:r>
              <a:rPr lang="en-US" dirty="0" smtClean="0"/>
              <a:t> </a:t>
            </a:r>
            <a:r>
              <a:rPr lang="en-US" dirty="0" smtClean="0"/>
              <a:t>Argus Media group. All rights reserved.</a:t>
            </a:r>
            <a:endParaRPr lang="en-US" dirty="0"/>
          </a:p>
        </p:txBody>
      </p:sp>
    </p:spTree>
    <p:extLst>
      <p:ext uri="{BB962C8B-B14F-4D97-AF65-F5344CB8AC3E}">
        <p14:creationId xmlns:p14="http://schemas.microsoft.com/office/powerpoint/2010/main" val="3295240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smtClean="0"/>
              <a:t>Россия</a:t>
            </a:r>
            <a:endParaRPr lang="en-GB" dirty="0"/>
          </a:p>
        </p:txBody>
      </p:sp>
    </p:spTree>
    <p:extLst>
      <p:ext uri="{BB962C8B-B14F-4D97-AF65-F5344CB8AC3E}">
        <p14:creationId xmlns:p14="http://schemas.microsoft.com/office/powerpoint/2010/main" val="4284139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2"/>
          <p:cNvSpPr>
            <a:spLocks noGrp="1"/>
          </p:cNvSpPr>
          <p:nvPr>
            <p:ph type="title"/>
          </p:nvPr>
        </p:nvSpPr>
        <p:spPr>
          <a:xfrm>
            <a:off x="492919" y="228600"/>
            <a:ext cx="7111604" cy="290513"/>
          </a:xfrm>
        </p:spPr>
        <p:txBody>
          <a:bodyPr>
            <a:noAutofit/>
          </a:bodyPr>
          <a:lstStyle/>
          <a:p>
            <a:pPr eaLnBrk="1" hangingPunct="1"/>
            <a:r>
              <a:rPr lang="ru-RU" altLang="ru-RU" sz="2000" dirty="0">
                <a:latin typeface="Verdana" panose="020B0604030504040204" pitchFamily="34" charset="0"/>
                <a:ea typeface="Verdana" panose="020B0604030504040204" pitchFamily="34" charset="0"/>
                <a:cs typeface="Verdana" panose="020B0604030504040204" pitchFamily="34" charset="0"/>
              </a:rPr>
              <a:t>Потребление бункерного мазута 2013-2016 </a:t>
            </a:r>
            <a:r>
              <a:rPr lang="ru-RU" altLang="ru-RU" sz="2000" dirty="0" smtClean="0">
                <a:latin typeface="Verdana" panose="020B0604030504040204" pitchFamily="34" charset="0"/>
                <a:ea typeface="Verdana" panose="020B0604030504040204" pitchFamily="34" charset="0"/>
                <a:cs typeface="Verdana" panose="020B0604030504040204" pitchFamily="34" charset="0"/>
              </a:rPr>
              <a:t>гг.,</a:t>
            </a:r>
            <a:r>
              <a:rPr lang="en-US" altLang="ru-RU" sz="2000" dirty="0" smtClean="0">
                <a:latin typeface="Verdana" panose="020B0604030504040204" pitchFamily="34" charset="0"/>
                <a:ea typeface="Verdana" panose="020B0604030504040204" pitchFamily="34" charset="0"/>
                <a:cs typeface="Verdana" panose="020B0604030504040204" pitchFamily="34" charset="0"/>
              </a:rPr>
              <a:t> </a:t>
            </a:r>
            <a:r>
              <a:rPr lang="ru-RU" altLang="ru-RU" sz="2000" dirty="0">
                <a:latin typeface="Verdana" panose="020B0604030504040204" pitchFamily="34" charset="0"/>
                <a:ea typeface="Verdana" panose="020B0604030504040204" pitchFamily="34" charset="0"/>
                <a:cs typeface="Verdana" panose="020B0604030504040204" pitchFamily="34" charset="0"/>
              </a:rPr>
              <a:t>млн т</a:t>
            </a:r>
          </a:p>
        </p:txBody>
      </p:sp>
      <p:graphicFrame>
        <p:nvGraphicFramePr>
          <p:cNvPr id="57347" name="Объект 3"/>
          <p:cNvGraphicFramePr>
            <a:graphicFrameLocks noGrp="1"/>
          </p:cNvGraphicFramePr>
          <p:nvPr>
            <p:ph sz="half" idx="1"/>
          </p:nvPr>
        </p:nvGraphicFramePr>
        <p:xfrm>
          <a:off x="1733551" y="1275161"/>
          <a:ext cx="5909072" cy="3163490"/>
        </p:xfrm>
        <a:graphic>
          <a:graphicData uri="http://schemas.openxmlformats.org/presentationml/2006/ole">
            <mc:AlternateContent xmlns:mc="http://schemas.openxmlformats.org/markup-compatibility/2006">
              <mc:Choice xmlns:v="urn:schemas-microsoft-com:vml" Requires="v">
                <p:oleObj spid="_x0000_s1028" r:id="rId4" imgW="7882811" imgH="4218798" progId="Excel.Chart.8">
                  <p:embed/>
                </p:oleObj>
              </mc:Choice>
              <mc:Fallback>
                <p:oleObj r:id="rId4" imgW="7882811" imgH="4218798" progId="Excel.Chart.8">
                  <p:embed/>
                  <p:pic>
                    <p:nvPicPr>
                      <p:cNvPr id="57347" name="Объект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551" y="1275161"/>
                        <a:ext cx="5909072" cy="316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8" name="TextBox 1"/>
          <p:cNvSpPr txBox="1">
            <a:spLocks noChangeArrowheads="1"/>
          </p:cNvSpPr>
          <p:nvPr/>
        </p:nvSpPr>
        <p:spPr bwMode="auto">
          <a:xfrm>
            <a:off x="1733550" y="789385"/>
            <a:ext cx="6024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ru-RU" altLang="ru-RU" sz="1400" dirty="0">
                <a:solidFill>
                  <a:srgbClr val="595959"/>
                </a:solidFill>
                <a:latin typeface="Verdana" panose="020B0604030504040204" pitchFamily="34" charset="0"/>
                <a:ea typeface="MS PGothic" panose="020B0600070205080204" pitchFamily="34" charset="-128"/>
              </a:rPr>
              <a:t>Объем реализации бункерного мазута иностранным судовладельцам в последние годы заметно </a:t>
            </a:r>
            <a:r>
              <a:rPr lang="ru-RU" altLang="ru-RU" sz="1400" dirty="0" smtClean="0">
                <a:solidFill>
                  <a:srgbClr val="595959"/>
                </a:solidFill>
                <a:latin typeface="Verdana" panose="020B0604030504040204" pitchFamily="34" charset="0"/>
                <a:ea typeface="MS PGothic" panose="020B0600070205080204" pitchFamily="34" charset="-128"/>
              </a:rPr>
              <a:t>сократился</a:t>
            </a:r>
            <a:endParaRPr lang="ru-RU" altLang="ru-RU" sz="1400" dirty="0">
              <a:solidFill>
                <a:srgbClr val="595959"/>
              </a:solidFill>
              <a:latin typeface="Verdana" panose="020B0604030504040204" pitchFamily="34" charset="0"/>
              <a:ea typeface="MS PGothic" panose="020B0600070205080204" pitchFamily="34" charset="-128"/>
            </a:endParaRPr>
          </a:p>
        </p:txBody>
      </p:sp>
      <p:sp>
        <p:nvSpPr>
          <p:cNvPr id="57349"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None/>
            </a:pP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Copyright © </a:t>
            </a: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201</a:t>
            </a:r>
            <a:r>
              <a:rPr lang="ru-RU"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7</a:t>
            </a: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 </a:t>
            </a: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Argus Media Ltd. All rights reserved.</a:t>
            </a:r>
          </a:p>
        </p:txBody>
      </p:sp>
    </p:spTree>
    <p:extLst>
      <p:ext uri="{BB962C8B-B14F-4D97-AF65-F5344CB8AC3E}">
        <p14:creationId xmlns:p14="http://schemas.microsoft.com/office/powerpoint/2010/main" val="3465638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sz="half" idx="1"/>
            <p:extLst>
              <p:ext uri="{D42A27DB-BD31-4B8C-83A1-F6EECF244321}">
                <p14:modId xmlns:p14="http://schemas.microsoft.com/office/powerpoint/2010/main" val="1892041832"/>
              </p:ext>
            </p:extLst>
          </p:nvPr>
        </p:nvGraphicFramePr>
        <p:xfrm>
          <a:off x="899592" y="857250"/>
          <a:ext cx="6701358" cy="3730724"/>
        </p:xfrm>
        <a:graphic>
          <a:graphicData uri="http://schemas.openxmlformats.org/drawingml/2006/chart">
            <c:chart xmlns:c="http://schemas.openxmlformats.org/drawingml/2006/chart" xmlns:r="http://schemas.openxmlformats.org/officeDocument/2006/relationships" r:id="rId3"/>
          </a:graphicData>
        </a:graphic>
      </p:graphicFrame>
      <p:sp>
        <p:nvSpPr>
          <p:cNvPr id="3" name="Заголовок 2"/>
          <p:cNvSpPr>
            <a:spLocks noGrp="1"/>
          </p:cNvSpPr>
          <p:nvPr>
            <p:ph type="title"/>
          </p:nvPr>
        </p:nvSpPr>
        <p:spPr>
          <a:xfrm>
            <a:off x="611560" y="285750"/>
            <a:ext cx="8208912" cy="342900"/>
          </a:xfrm>
        </p:spPr>
        <p:txBody>
          <a:bodyPr>
            <a:noAutofit/>
          </a:bodyPr>
          <a:lstStyle/>
          <a:p>
            <a:r>
              <a:rPr lang="ru-RU" sz="2000" dirty="0"/>
              <a:t>Динамика цен на мазут Сингапур, Америка и Приморский </a:t>
            </a:r>
            <a:r>
              <a:rPr lang="ru-RU" sz="2000" dirty="0" smtClean="0"/>
              <a:t>край, </a:t>
            </a:r>
            <a:r>
              <a:rPr lang="en-US" sz="2000" dirty="0"/>
              <a:t>$/t</a:t>
            </a:r>
            <a:endParaRPr lang="ru-RU" sz="2000" dirty="0"/>
          </a:p>
        </p:txBody>
      </p:sp>
      <p:sp>
        <p:nvSpPr>
          <p:cNvPr id="5" name="Нижний колонтитул 4"/>
          <p:cNvSpPr>
            <a:spLocks noGrp="1"/>
          </p:cNvSpPr>
          <p:nvPr>
            <p:ph type="ftr" sz="quarter" idx="11"/>
          </p:nvPr>
        </p:nvSpPr>
        <p:spPr/>
        <p:txBody>
          <a:bodyPr/>
          <a:lstStyle/>
          <a:p>
            <a:r>
              <a:rPr lang="en-US" dirty="0"/>
              <a:t>Copyright © 2017 Argus Media group. All rights reserved.</a:t>
            </a:r>
          </a:p>
        </p:txBody>
      </p:sp>
    </p:spTree>
    <p:extLst>
      <p:ext uri="{BB962C8B-B14F-4D97-AF65-F5344CB8AC3E}">
        <p14:creationId xmlns:p14="http://schemas.microsoft.com/office/powerpoint/2010/main" val="4179968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GB" smtClean="0"/>
              <a:t>Copyright © 2017 Argus Media group. All rights reserved.</a:t>
            </a:r>
            <a:endParaRPr lang="en-US" dirty="0"/>
          </a:p>
        </p:txBody>
      </p:sp>
      <p:sp>
        <p:nvSpPr>
          <p:cNvPr id="4" name="Заголовок 3"/>
          <p:cNvSpPr>
            <a:spLocks noGrp="1"/>
          </p:cNvSpPr>
          <p:nvPr>
            <p:ph type="title"/>
          </p:nvPr>
        </p:nvSpPr>
        <p:spPr/>
        <p:txBody>
          <a:bodyPr>
            <a:normAutofit/>
          </a:bodyPr>
          <a:lstStyle/>
          <a:p>
            <a:r>
              <a:rPr lang="ru-RU" altLang="ru-RU" sz="2000" dirty="0"/>
              <a:t>Параметры налогового маневра</a:t>
            </a:r>
            <a:endParaRPr lang="ru-RU" sz="2000" dirty="0"/>
          </a:p>
        </p:txBody>
      </p:sp>
      <p:pic>
        <p:nvPicPr>
          <p:cNvPr id="6" name="Объект 5"/>
          <p:cNvPicPr>
            <a:picLocks noGrp="1" noChangeAspect="1"/>
          </p:cNvPicPr>
          <p:nvPr>
            <p:ph sz="half" idx="12"/>
          </p:nvPr>
        </p:nvPicPr>
        <p:blipFill>
          <a:blip r:embed="rId2"/>
          <a:stretch>
            <a:fillRect/>
          </a:stretch>
        </p:blipFill>
        <p:spPr>
          <a:xfrm>
            <a:off x="1666111" y="819150"/>
            <a:ext cx="5818128" cy="3481388"/>
          </a:xfrm>
          <a:prstGeom prst="rect">
            <a:avLst/>
          </a:prstGeom>
        </p:spPr>
      </p:pic>
    </p:spTree>
    <p:extLst>
      <p:ext uri="{BB962C8B-B14F-4D97-AF65-F5344CB8AC3E}">
        <p14:creationId xmlns:p14="http://schemas.microsoft.com/office/powerpoint/2010/main" val="12627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2"/>
          <p:cNvSpPr>
            <a:spLocks noGrp="1"/>
          </p:cNvSpPr>
          <p:nvPr>
            <p:ph type="title"/>
          </p:nvPr>
        </p:nvSpPr>
        <p:spPr>
          <a:xfrm>
            <a:off x="500063" y="228600"/>
            <a:ext cx="7104460" cy="457200"/>
          </a:xfrm>
        </p:spPr>
        <p:txBody>
          <a:bodyPr>
            <a:normAutofit/>
          </a:bodyPr>
          <a:lstStyle/>
          <a:p>
            <a:r>
              <a:rPr lang="ru-RU" altLang="ru-RU" sz="2000" dirty="0">
                <a:latin typeface="Verdana" panose="020B0604030504040204" pitchFamily="34" charset="0"/>
                <a:ea typeface="Verdana" panose="020B0604030504040204" pitchFamily="34" charset="0"/>
                <a:cs typeface="Verdana" panose="020B0604030504040204" pitchFamily="34" charset="0"/>
              </a:rPr>
              <a:t>Выпуск топочного мазута продолжит снижаться</a:t>
            </a:r>
          </a:p>
        </p:txBody>
      </p:sp>
      <p:sp>
        <p:nvSpPr>
          <p:cNvPr id="30723" name="TextBox 4"/>
          <p:cNvSpPr txBox="1">
            <a:spLocks noChangeArrowheads="1"/>
          </p:cNvSpPr>
          <p:nvPr/>
        </p:nvSpPr>
        <p:spPr bwMode="auto">
          <a:xfrm>
            <a:off x="1709739" y="4407694"/>
            <a:ext cx="238879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ru-RU" altLang="ru-RU" sz="1050" dirty="0">
                <a:solidFill>
                  <a:prstClr val="white">
                    <a:lumMod val="50000"/>
                  </a:prstClr>
                </a:solidFill>
              </a:rPr>
              <a:t>По данным </a:t>
            </a:r>
            <a:r>
              <a:rPr lang="ru-RU" altLang="ru-RU" sz="1050" dirty="0">
                <a:solidFill>
                  <a:prstClr val="white">
                    <a:lumMod val="50000"/>
                  </a:prstClr>
                </a:solidFill>
              </a:rPr>
              <a:t>Минэнерго. Прогноз </a:t>
            </a:r>
            <a:r>
              <a:rPr lang="en-US" altLang="ru-RU" sz="1050" dirty="0">
                <a:solidFill>
                  <a:prstClr val="white">
                    <a:lumMod val="50000"/>
                  </a:prstClr>
                </a:solidFill>
              </a:rPr>
              <a:t>Argus</a:t>
            </a:r>
            <a:endParaRPr lang="ru-RU" altLang="ru-RU" sz="1050" dirty="0">
              <a:solidFill>
                <a:prstClr val="white">
                  <a:lumMod val="50000"/>
                </a:prst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82643261"/>
              </p:ext>
            </p:extLst>
          </p:nvPr>
        </p:nvGraphicFramePr>
        <p:xfrm>
          <a:off x="1619672" y="725996"/>
          <a:ext cx="5616179" cy="3456390"/>
        </p:xfrm>
        <a:graphic>
          <a:graphicData uri="http://schemas.openxmlformats.org/drawingml/2006/table">
            <a:tbl>
              <a:tblPr>
                <a:tableStyleId>{5C22544A-7EE6-4342-B048-85BDC9FD1C3A}</a:tableStyleId>
              </a:tblPr>
              <a:tblGrid>
                <a:gridCol w="2966291">
                  <a:extLst>
                    <a:ext uri="{9D8B030D-6E8A-4147-A177-3AD203B41FA5}">
                      <a16:colId xmlns:a16="http://schemas.microsoft.com/office/drawing/2014/main" val="20000"/>
                    </a:ext>
                  </a:extLst>
                </a:gridCol>
                <a:gridCol w="2649888">
                  <a:extLst>
                    <a:ext uri="{9D8B030D-6E8A-4147-A177-3AD203B41FA5}">
                      <a16:colId xmlns:a16="http://schemas.microsoft.com/office/drawing/2014/main" val="20001"/>
                    </a:ext>
                  </a:extLst>
                </a:gridCol>
              </a:tblGrid>
              <a:tr h="389426">
                <a:tc>
                  <a:txBody>
                    <a:bodyPr/>
                    <a:lstStyle/>
                    <a:p>
                      <a:pPr algn="ctr" fontAlgn="b"/>
                      <a:r>
                        <a:rPr lang="ru-RU" sz="1200" kern="1200" dirty="0" smtClean="0">
                          <a:solidFill>
                            <a:srgbClr val="595959"/>
                          </a:solidFill>
                          <a:latin typeface="Verdana" pitchFamily="34" charset="0"/>
                          <a:ea typeface="MS PGothic" pitchFamily="34" charset="-128"/>
                          <a:cs typeface="Arial" pitchFamily="34" charset="0"/>
                        </a:rPr>
                        <a:t>Год </a:t>
                      </a:r>
                      <a:endParaRPr lang="ru-RU" sz="1200" kern="1200" dirty="0">
                        <a:solidFill>
                          <a:srgbClr val="595959"/>
                        </a:solidFill>
                        <a:latin typeface="Verdana" pitchFamily="34" charset="0"/>
                        <a:ea typeface="MS PGothic" pitchFamily="34" charset="-128"/>
                        <a:cs typeface="Arial" pitchFamily="34" charset="0"/>
                      </a:endParaRPr>
                    </a:p>
                  </a:txBody>
                  <a:tcPr marL="7142" marR="7142" marT="7144" marB="0" anchor="b">
                    <a:solidFill>
                      <a:schemeClr val="bg1">
                        <a:lumMod val="75000"/>
                      </a:schemeClr>
                    </a:solidFill>
                  </a:tcPr>
                </a:tc>
                <a:tc>
                  <a:txBody>
                    <a:bodyPr/>
                    <a:lstStyle/>
                    <a:p>
                      <a:pPr algn="ctr" fontAlgn="b"/>
                      <a:r>
                        <a:rPr lang="ru-RU" sz="1200" kern="1200" dirty="0">
                          <a:solidFill>
                            <a:srgbClr val="595959"/>
                          </a:solidFill>
                          <a:latin typeface="Verdana" pitchFamily="34" charset="0"/>
                          <a:ea typeface="MS PGothic" pitchFamily="34" charset="-128"/>
                          <a:cs typeface="Arial" pitchFamily="34" charset="0"/>
                        </a:rPr>
                        <a:t>млн т</a:t>
                      </a:r>
                    </a:p>
                  </a:txBody>
                  <a:tcPr marL="7142" marR="7142" marT="7144" marB="0" anchor="b">
                    <a:solidFill>
                      <a:schemeClr val="bg1">
                        <a:lumMod val="75000"/>
                      </a:schemeClr>
                    </a:solidFill>
                  </a:tcPr>
                </a:tc>
                <a:extLst>
                  <a:ext uri="{0D108BD9-81ED-4DB2-BD59-A6C34878D82A}">
                    <a16:rowId xmlns:a16="http://schemas.microsoft.com/office/drawing/2014/main" val="10000"/>
                  </a:ext>
                </a:extLst>
              </a:tr>
              <a:tr h="389426">
                <a:tc>
                  <a:txBody>
                    <a:bodyPr/>
                    <a:lstStyle/>
                    <a:p>
                      <a:pPr algn="ctr" fontAlgn="b"/>
                      <a:r>
                        <a:rPr lang="ru-RU" sz="1200" kern="1200" dirty="0">
                          <a:solidFill>
                            <a:srgbClr val="595959"/>
                          </a:solidFill>
                          <a:latin typeface="Verdana" pitchFamily="34" charset="0"/>
                          <a:ea typeface="MS PGothic" pitchFamily="34" charset="-128"/>
                          <a:cs typeface="Arial" pitchFamily="34" charset="0"/>
                        </a:rPr>
                        <a:t>2012</a:t>
                      </a:r>
                    </a:p>
                  </a:txBody>
                  <a:tcPr marL="7142" marR="7142" marT="7144" marB="0" anchor="b">
                    <a:noFill/>
                  </a:tcPr>
                </a:tc>
                <a:tc>
                  <a:txBody>
                    <a:bodyPr/>
                    <a:lstStyle/>
                    <a:p>
                      <a:pPr algn="ctr" fontAlgn="b"/>
                      <a:r>
                        <a:rPr lang="ru-RU" sz="1200" kern="1200" dirty="0">
                          <a:solidFill>
                            <a:srgbClr val="595959"/>
                          </a:solidFill>
                          <a:latin typeface="Verdana" pitchFamily="34" charset="0"/>
                          <a:ea typeface="MS PGothic" pitchFamily="34" charset="-128"/>
                          <a:cs typeface="Arial" pitchFamily="34" charset="0"/>
                        </a:rPr>
                        <a:t>74,4</a:t>
                      </a:r>
                    </a:p>
                  </a:txBody>
                  <a:tcPr marL="7142" marR="7142" marT="7144" marB="0" anchor="b">
                    <a:noFill/>
                  </a:tcPr>
                </a:tc>
                <a:extLst>
                  <a:ext uri="{0D108BD9-81ED-4DB2-BD59-A6C34878D82A}">
                    <a16:rowId xmlns:a16="http://schemas.microsoft.com/office/drawing/2014/main" val="10001"/>
                  </a:ext>
                </a:extLst>
              </a:tr>
              <a:tr h="389426">
                <a:tc>
                  <a:txBody>
                    <a:bodyPr/>
                    <a:lstStyle/>
                    <a:p>
                      <a:pPr algn="ctr" fontAlgn="b"/>
                      <a:r>
                        <a:rPr lang="ru-RU" sz="1200" kern="1200" dirty="0">
                          <a:solidFill>
                            <a:srgbClr val="595959"/>
                          </a:solidFill>
                          <a:latin typeface="Verdana" pitchFamily="34" charset="0"/>
                          <a:ea typeface="MS PGothic" pitchFamily="34" charset="-128"/>
                          <a:cs typeface="Arial" pitchFamily="34" charset="0"/>
                        </a:rPr>
                        <a:t>2013</a:t>
                      </a:r>
                    </a:p>
                  </a:txBody>
                  <a:tcPr marL="7142" marR="7142" marT="7144" marB="0" anchor="b">
                    <a:solidFill>
                      <a:schemeClr val="accent1">
                        <a:lumMod val="60000"/>
                        <a:lumOff val="40000"/>
                      </a:schemeClr>
                    </a:solidFill>
                  </a:tcPr>
                </a:tc>
                <a:tc>
                  <a:txBody>
                    <a:bodyPr/>
                    <a:lstStyle/>
                    <a:p>
                      <a:pPr algn="ctr" fontAlgn="b"/>
                      <a:r>
                        <a:rPr lang="ru-RU" sz="1200" kern="1200" dirty="0" smtClean="0">
                          <a:solidFill>
                            <a:srgbClr val="595959"/>
                          </a:solidFill>
                          <a:latin typeface="Verdana" pitchFamily="34" charset="0"/>
                          <a:ea typeface="MS PGothic" pitchFamily="34" charset="-128"/>
                          <a:cs typeface="Arial" pitchFamily="34" charset="0"/>
                        </a:rPr>
                        <a:t>76,9</a:t>
                      </a:r>
                      <a:endParaRPr lang="ru-RU" sz="1200" kern="1200" dirty="0">
                        <a:solidFill>
                          <a:srgbClr val="595959"/>
                        </a:solidFill>
                        <a:latin typeface="Verdana" pitchFamily="34" charset="0"/>
                        <a:ea typeface="MS PGothic" pitchFamily="34" charset="-128"/>
                        <a:cs typeface="Arial" pitchFamily="34" charset="0"/>
                      </a:endParaRPr>
                    </a:p>
                  </a:txBody>
                  <a:tcPr marL="7142" marR="7142" marT="7144" marB="0" anchor="b">
                    <a:solidFill>
                      <a:schemeClr val="accent1">
                        <a:lumMod val="60000"/>
                        <a:lumOff val="40000"/>
                      </a:schemeClr>
                    </a:solidFill>
                  </a:tcPr>
                </a:tc>
                <a:extLst>
                  <a:ext uri="{0D108BD9-81ED-4DB2-BD59-A6C34878D82A}">
                    <a16:rowId xmlns:a16="http://schemas.microsoft.com/office/drawing/2014/main" val="10002"/>
                  </a:ext>
                </a:extLst>
              </a:tr>
              <a:tr h="389426">
                <a:tc>
                  <a:txBody>
                    <a:bodyPr/>
                    <a:lstStyle/>
                    <a:p>
                      <a:pPr algn="ctr" fontAlgn="b"/>
                      <a:r>
                        <a:rPr lang="ru-RU" sz="1200" kern="1200" dirty="0">
                          <a:solidFill>
                            <a:srgbClr val="595959"/>
                          </a:solidFill>
                          <a:latin typeface="Verdana" pitchFamily="34" charset="0"/>
                          <a:ea typeface="MS PGothic" pitchFamily="34" charset="-128"/>
                          <a:cs typeface="Arial" pitchFamily="34" charset="0"/>
                        </a:rPr>
                        <a:t>2014</a:t>
                      </a:r>
                    </a:p>
                  </a:txBody>
                  <a:tcPr marL="7142" marR="7142" marT="7144" marB="0" anchor="b">
                    <a:noFill/>
                  </a:tcPr>
                </a:tc>
                <a:tc>
                  <a:txBody>
                    <a:bodyPr/>
                    <a:lstStyle/>
                    <a:p>
                      <a:pPr algn="ctr" fontAlgn="b"/>
                      <a:r>
                        <a:rPr lang="ru-RU" sz="1200" kern="1200" smtClean="0">
                          <a:solidFill>
                            <a:srgbClr val="595959"/>
                          </a:solidFill>
                          <a:latin typeface="Verdana" pitchFamily="34" charset="0"/>
                          <a:ea typeface="MS PGothic" pitchFamily="34" charset="-128"/>
                          <a:cs typeface="Arial" pitchFamily="34" charset="0"/>
                        </a:rPr>
                        <a:t>78,2</a:t>
                      </a:r>
                      <a:endParaRPr lang="ru-RU" sz="1200" kern="1200" dirty="0">
                        <a:solidFill>
                          <a:srgbClr val="595959"/>
                        </a:solidFill>
                        <a:latin typeface="Verdana" pitchFamily="34" charset="0"/>
                        <a:ea typeface="MS PGothic" pitchFamily="34" charset="-128"/>
                        <a:cs typeface="Arial" pitchFamily="34" charset="0"/>
                      </a:endParaRPr>
                    </a:p>
                  </a:txBody>
                  <a:tcPr marL="7142" marR="7142" marT="7144" marB="0" anchor="b">
                    <a:noFill/>
                  </a:tcPr>
                </a:tc>
                <a:extLst>
                  <a:ext uri="{0D108BD9-81ED-4DB2-BD59-A6C34878D82A}">
                    <a16:rowId xmlns:a16="http://schemas.microsoft.com/office/drawing/2014/main" val="10003"/>
                  </a:ext>
                </a:extLst>
              </a:tr>
              <a:tr h="389426">
                <a:tc>
                  <a:txBody>
                    <a:bodyPr/>
                    <a:lstStyle/>
                    <a:p>
                      <a:pPr algn="ctr" fontAlgn="b"/>
                      <a:r>
                        <a:rPr lang="ru-RU" sz="1200" kern="1200" dirty="0">
                          <a:solidFill>
                            <a:srgbClr val="595959"/>
                          </a:solidFill>
                          <a:latin typeface="Verdana" pitchFamily="34" charset="0"/>
                          <a:ea typeface="MS PGothic" pitchFamily="34" charset="-128"/>
                          <a:cs typeface="Arial" pitchFamily="34" charset="0"/>
                        </a:rPr>
                        <a:t>2015</a:t>
                      </a:r>
                    </a:p>
                  </a:txBody>
                  <a:tcPr marL="7142" marR="7142" marT="7144" marB="0" anchor="b">
                    <a:solidFill>
                      <a:schemeClr val="accent1">
                        <a:lumMod val="60000"/>
                        <a:lumOff val="40000"/>
                      </a:schemeClr>
                    </a:solidFill>
                  </a:tcPr>
                </a:tc>
                <a:tc>
                  <a:txBody>
                    <a:bodyPr/>
                    <a:lstStyle/>
                    <a:p>
                      <a:pPr algn="ctr" fontAlgn="b"/>
                      <a:r>
                        <a:rPr lang="ru-RU" sz="1200" kern="1200" dirty="0" smtClean="0">
                          <a:solidFill>
                            <a:srgbClr val="595959"/>
                          </a:solidFill>
                          <a:latin typeface="Verdana" pitchFamily="34" charset="0"/>
                          <a:ea typeface="MS PGothic" pitchFamily="34" charset="-128"/>
                          <a:cs typeface="Arial" pitchFamily="34" charset="0"/>
                        </a:rPr>
                        <a:t>71,1</a:t>
                      </a:r>
                      <a:endParaRPr lang="ru-RU" sz="1200" kern="1200" dirty="0">
                        <a:solidFill>
                          <a:srgbClr val="595959"/>
                        </a:solidFill>
                        <a:latin typeface="Verdana" pitchFamily="34" charset="0"/>
                        <a:ea typeface="MS PGothic" pitchFamily="34" charset="-128"/>
                        <a:cs typeface="Arial" pitchFamily="34" charset="0"/>
                      </a:endParaRPr>
                    </a:p>
                  </a:txBody>
                  <a:tcPr marL="7142" marR="7142" marT="7144" marB="0" anchor="b">
                    <a:solidFill>
                      <a:schemeClr val="accent1">
                        <a:lumMod val="60000"/>
                        <a:lumOff val="40000"/>
                      </a:schemeClr>
                    </a:solidFill>
                  </a:tcPr>
                </a:tc>
                <a:extLst>
                  <a:ext uri="{0D108BD9-81ED-4DB2-BD59-A6C34878D82A}">
                    <a16:rowId xmlns:a16="http://schemas.microsoft.com/office/drawing/2014/main" val="10004"/>
                  </a:ext>
                </a:extLst>
              </a:tr>
              <a:tr h="389426">
                <a:tc>
                  <a:txBody>
                    <a:bodyPr/>
                    <a:lstStyle/>
                    <a:p>
                      <a:pPr algn="ctr" fontAlgn="b"/>
                      <a:r>
                        <a:rPr lang="ru-RU" sz="1200" kern="1200" dirty="0">
                          <a:solidFill>
                            <a:srgbClr val="595959"/>
                          </a:solidFill>
                          <a:latin typeface="Verdana" pitchFamily="34" charset="0"/>
                          <a:ea typeface="MS PGothic" pitchFamily="34" charset="-128"/>
                          <a:cs typeface="Arial" pitchFamily="34" charset="0"/>
                        </a:rPr>
                        <a:t>2016</a:t>
                      </a:r>
                    </a:p>
                  </a:txBody>
                  <a:tcPr marL="7142" marR="7142" marT="7144" marB="0" anchor="b">
                    <a:noFill/>
                  </a:tcPr>
                </a:tc>
                <a:tc>
                  <a:txBody>
                    <a:bodyPr/>
                    <a:lstStyle/>
                    <a:p>
                      <a:pPr marL="0" algn="ctr" defTabSz="914400" rtl="0" eaLnBrk="1" fontAlgn="b" latinLnBrk="0" hangingPunct="1"/>
                      <a:r>
                        <a:rPr lang="ru-RU" sz="1200" kern="1200" dirty="0" smtClean="0">
                          <a:solidFill>
                            <a:srgbClr val="595959"/>
                          </a:solidFill>
                          <a:latin typeface="Verdana" pitchFamily="34" charset="0"/>
                          <a:ea typeface="MS PGothic" pitchFamily="34" charset="-128"/>
                          <a:cs typeface="Arial" pitchFamily="34" charset="0"/>
                        </a:rPr>
                        <a:t>5</a:t>
                      </a:r>
                      <a:r>
                        <a:rPr lang="en-US" sz="1200" kern="1200" dirty="0" smtClean="0">
                          <a:solidFill>
                            <a:srgbClr val="595959"/>
                          </a:solidFill>
                          <a:latin typeface="Verdana" pitchFamily="34" charset="0"/>
                          <a:ea typeface="MS PGothic" pitchFamily="34" charset="-128"/>
                          <a:cs typeface="Arial" pitchFamily="34" charset="0"/>
                        </a:rPr>
                        <a:t>6</a:t>
                      </a:r>
                      <a:r>
                        <a:rPr lang="ru-RU" sz="1200" kern="1200" dirty="0" smtClean="0">
                          <a:solidFill>
                            <a:srgbClr val="595959"/>
                          </a:solidFill>
                          <a:latin typeface="Verdana" pitchFamily="34" charset="0"/>
                          <a:ea typeface="MS PGothic" pitchFamily="34" charset="-128"/>
                          <a:cs typeface="Arial" pitchFamily="34" charset="0"/>
                        </a:rPr>
                        <a:t>,</a:t>
                      </a:r>
                      <a:r>
                        <a:rPr lang="en-US" sz="1200" kern="1200" dirty="0" smtClean="0">
                          <a:solidFill>
                            <a:srgbClr val="595959"/>
                          </a:solidFill>
                          <a:latin typeface="Verdana" pitchFamily="34" charset="0"/>
                          <a:ea typeface="MS PGothic" pitchFamily="34" charset="-128"/>
                          <a:cs typeface="Arial" pitchFamily="34" charset="0"/>
                        </a:rPr>
                        <a:t>9</a:t>
                      </a:r>
                      <a:endParaRPr lang="ru-RU" sz="1200" kern="1200" dirty="0">
                        <a:solidFill>
                          <a:srgbClr val="595959"/>
                        </a:solidFill>
                        <a:latin typeface="Verdana" pitchFamily="34" charset="0"/>
                        <a:ea typeface="MS PGothic" pitchFamily="34" charset="-128"/>
                        <a:cs typeface="Arial" pitchFamily="34" charset="0"/>
                      </a:endParaRPr>
                    </a:p>
                  </a:txBody>
                  <a:tcPr marL="7142" marR="7142" marT="7144" marB="0" anchor="b">
                    <a:noFill/>
                  </a:tcPr>
                </a:tc>
                <a:extLst>
                  <a:ext uri="{0D108BD9-81ED-4DB2-BD59-A6C34878D82A}">
                    <a16:rowId xmlns:a16="http://schemas.microsoft.com/office/drawing/2014/main" val="10005"/>
                  </a:ext>
                </a:extLst>
              </a:tr>
              <a:tr h="389426">
                <a:tc>
                  <a:txBody>
                    <a:bodyPr/>
                    <a:lstStyle/>
                    <a:p>
                      <a:pPr algn="ctr" fontAlgn="b"/>
                      <a:r>
                        <a:rPr lang="ru-RU" sz="1200" kern="1200" dirty="0" smtClean="0">
                          <a:solidFill>
                            <a:srgbClr val="FF0000"/>
                          </a:solidFill>
                          <a:latin typeface="Verdana" pitchFamily="34" charset="0"/>
                          <a:ea typeface="MS PGothic" pitchFamily="34" charset="-128"/>
                          <a:cs typeface="Arial" pitchFamily="34" charset="0"/>
                        </a:rPr>
                        <a:t>2017</a:t>
                      </a:r>
                      <a:endParaRPr lang="ru-RU" sz="1200" kern="1200" dirty="0">
                        <a:solidFill>
                          <a:srgbClr val="FF0000"/>
                        </a:solidFill>
                        <a:latin typeface="Verdana" pitchFamily="34" charset="0"/>
                        <a:ea typeface="MS PGothic" pitchFamily="34" charset="-128"/>
                        <a:cs typeface="Arial" pitchFamily="34" charset="0"/>
                      </a:endParaRPr>
                    </a:p>
                  </a:txBody>
                  <a:tcPr marL="7142" marR="7142" marT="7144" marB="0" anchor="b">
                    <a:solidFill>
                      <a:schemeClr val="accent1">
                        <a:lumMod val="60000"/>
                        <a:lumOff val="40000"/>
                      </a:schemeClr>
                    </a:solidFill>
                  </a:tcPr>
                </a:tc>
                <a:tc>
                  <a:txBody>
                    <a:bodyPr/>
                    <a:lstStyle/>
                    <a:p>
                      <a:pPr marL="0" algn="ctr" defTabSz="914400" rtl="0" eaLnBrk="1" fontAlgn="b" latinLnBrk="0" hangingPunct="1"/>
                      <a:r>
                        <a:rPr lang="ru-RU" sz="1200" kern="1200" dirty="0" smtClean="0">
                          <a:solidFill>
                            <a:srgbClr val="FF0000"/>
                          </a:solidFill>
                          <a:latin typeface="Verdana" pitchFamily="34" charset="0"/>
                          <a:ea typeface="MS PGothic" pitchFamily="34" charset="-128"/>
                          <a:cs typeface="Arial" pitchFamily="34" charset="0"/>
                        </a:rPr>
                        <a:t>49</a:t>
                      </a:r>
                      <a:endParaRPr lang="ru-RU" sz="1200" kern="1200" dirty="0">
                        <a:solidFill>
                          <a:srgbClr val="FF0000"/>
                        </a:solidFill>
                        <a:latin typeface="Verdana" pitchFamily="34" charset="0"/>
                        <a:ea typeface="MS PGothic" pitchFamily="34" charset="-128"/>
                        <a:cs typeface="Arial" pitchFamily="34" charset="0"/>
                      </a:endParaRPr>
                    </a:p>
                  </a:txBody>
                  <a:tcPr marL="7142" marR="7142" marT="7144" marB="0" anchor="b">
                    <a:solidFill>
                      <a:schemeClr val="accent1">
                        <a:lumMod val="60000"/>
                        <a:lumOff val="40000"/>
                      </a:schemeClr>
                    </a:solidFill>
                  </a:tcPr>
                </a:tc>
                <a:extLst>
                  <a:ext uri="{0D108BD9-81ED-4DB2-BD59-A6C34878D82A}">
                    <a16:rowId xmlns:a16="http://schemas.microsoft.com/office/drawing/2014/main" val="10006"/>
                  </a:ext>
                </a:extLst>
              </a:tr>
              <a:tr h="389426">
                <a:tc>
                  <a:txBody>
                    <a:bodyPr/>
                    <a:lstStyle/>
                    <a:p>
                      <a:pPr algn="ctr" fontAlgn="b"/>
                      <a:r>
                        <a:rPr lang="ru-RU" sz="1200" kern="1200" dirty="0" smtClean="0">
                          <a:solidFill>
                            <a:srgbClr val="FF0000"/>
                          </a:solidFill>
                          <a:latin typeface="Verdana" pitchFamily="34" charset="0"/>
                          <a:ea typeface="MS PGothic" pitchFamily="34" charset="-128"/>
                          <a:cs typeface="Arial" pitchFamily="34" charset="0"/>
                        </a:rPr>
                        <a:t>2019</a:t>
                      </a:r>
                      <a:endParaRPr lang="ru-RU" sz="1200" kern="1200" dirty="0">
                        <a:solidFill>
                          <a:srgbClr val="FF0000"/>
                        </a:solidFill>
                        <a:latin typeface="Verdana" pitchFamily="34" charset="0"/>
                        <a:ea typeface="MS PGothic" pitchFamily="34" charset="-128"/>
                        <a:cs typeface="Arial" pitchFamily="34" charset="0"/>
                      </a:endParaRPr>
                    </a:p>
                  </a:txBody>
                  <a:tcPr marL="7142" marR="7142" marT="7144" marB="0" anchor="b">
                    <a:solidFill>
                      <a:schemeClr val="bg1"/>
                    </a:solidFill>
                  </a:tcPr>
                </a:tc>
                <a:tc>
                  <a:txBody>
                    <a:bodyPr/>
                    <a:lstStyle/>
                    <a:p>
                      <a:pPr marL="0" algn="ctr" defTabSz="914400" rtl="0" eaLnBrk="1" fontAlgn="b" latinLnBrk="0" hangingPunct="1"/>
                      <a:r>
                        <a:rPr lang="ru-RU" sz="1200" kern="1200" dirty="0" smtClean="0">
                          <a:solidFill>
                            <a:srgbClr val="FF0000"/>
                          </a:solidFill>
                          <a:latin typeface="Verdana" pitchFamily="34" charset="0"/>
                          <a:ea typeface="MS PGothic" pitchFamily="34" charset="-128"/>
                          <a:cs typeface="Arial" pitchFamily="34" charset="0"/>
                        </a:rPr>
                        <a:t>46,5</a:t>
                      </a:r>
                      <a:endParaRPr lang="ru-RU" sz="1200" kern="1200" dirty="0">
                        <a:solidFill>
                          <a:srgbClr val="FF0000"/>
                        </a:solidFill>
                        <a:latin typeface="Verdana" pitchFamily="34" charset="0"/>
                        <a:ea typeface="MS PGothic" pitchFamily="34" charset="-128"/>
                        <a:cs typeface="Arial" pitchFamily="34" charset="0"/>
                      </a:endParaRPr>
                    </a:p>
                  </a:txBody>
                  <a:tcPr marL="7142" marR="7142" marT="7144" marB="0" anchor="b">
                    <a:solidFill>
                      <a:schemeClr val="bg1"/>
                    </a:solidFill>
                  </a:tcPr>
                </a:tc>
                <a:extLst>
                  <a:ext uri="{0D108BD9-81ED-4DB2-BD59-A6C34878D82A}">
                    <a16:rowId xmlns:a16="http://schemas.microsoft.com/office/drawing/2014/main" val="10007"/>
                  </a:ext>
                </a:extLst>
              </a:tr>
              <a:tr h="34098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kern="1200" dirty="0" smtClean="0">
                          <a:solidFill>
                            <a:srgbClr val="FF0000"/>
                          </a:solidFill>
                          <a:latin typeface="Verdana" pitchFamily="34" charset="0"/>
                          <a:ea typeface="MS PGothic" pitchFamily="34" charset="-128"/>
                          <a:cs typeface="Arial" pitchFamily="34" charset="0"/>
                        </a:rPr>
                        <a:t>2020</a:t>
                      </a:r>
                    </a:p>
                  </a:txBody>
                  <a:tcPr marL="7142" marR="7142" marT="7144" marB="0" anchor="b">
                    <a:solidFill>
                      <a:schemeClr val="accent1">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kern="1200" dirty="0" smtClean="0">
                          <a:solidFill>
                            <a:srgbClr val="FF0000"/>
                          </a:solidFill>
                          <a:latin typeface="Verdana" pitchFamily="34" charset="0"/>
                          <a:ea typeface="MS PGothic" pitchFamily="34" charset="-128"/>
                          <a:cs typeface="Arial" pitchFamily="34" charset="0"/>
                        </a:rPr>
                        <a:t>42</a:t>
                      </a:r>
                    </a:p>
                  </a:txBody>
                  <a:tcPr marL="7142" marR="7142" marT="7144" marB="0" anchor="b">
                    <a:solidFill>
                      <a:schemeClr val="accent1">
                        <a:lumMod val="60000"/>
                        <a:lumOff val="40000"/>
                      </a:schemeClr>
                    </a:solidFill>
                  </a:tcPr>
                </a:tc>
                <a:extLst>
                  <a:ext uri="{0D108BD9-81ED-4DB2-BD59-A6C34878D82A}">
                    <a16:rowId xmlns:a16="http://schemas.microsoft.com/office/drawing/2014/main" val="10008"/>
                  </a:ext>
                </a:extLst>
              </a:tr>
            </a:tbl>
          </a:graphicData>
        </a:graphic>
      </p:graphicFrame>
      <p:sp>
        <p:nvSpPr>
          <p:cNvPr id="4509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None/>
            </a:pP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Copyright © </a:t>
            </a: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201</a:t>
            </a:r>
            <a:r>
              <a:rPr lang="ru-RU"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7</a:t>
            </a: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 </a:t>
            </a: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Argus Media Ltd. All rights reserved</a:t>
            </a:r>
            <a:r>
              <a:rPr lang="en-US" altLang="ru-RU" sz="900" dirty="0">
                <a:solidFill>
                  <a:srgbClr val="636463"/>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007955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srcRect l="11824" t="44225" r="27347" b="15370"/>
          <a:stretch/>
        </p:blipFill>
        <p:spPr>
          <a:xfrm>
            <a:off x="443526" y="964592"/>
            <a:ext cx="8086105" cy="3356960"/>
          </a:xfrm>
          <a:prstGeom prst="rect">
            <a:avLst/>
          </a:prstGeom>
        </p:spPr>
      </p:pic>
      <p:sp>
        <p:nvSpPr>
          <p:cNvPr id="6" name="Прямоугольник 5"/>
          <p:cNvSpPr/>
          <p:nvPr/>
        </p:nvSpPr>
        <p:spPr>
          <a:xfrm>
            <a:off x="228559" y="861930"/>
            <a:ext cx="1471613" cy="6043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rPr>
              <a:t>Ограничения по содержанию </a:t>
            </a:r>
            <a:r>
              <a:rPr lang="ru-RU" sz="1350" dirty="0" smtClean="0">
                <a:solidFill>
                  <a:schemeClr val="tx1"/>
                </a:solidFill>
              </a:rPr>
              <a:t>серы,%</a:t>
            </a:r>
            <a:r>
              <a:rPr lang="en-US" sz="1350" dirty="0" smtClean="0">
                <a:solidFill>
                  <a:schemeClr val="tx1"/>
                </a:solidFill>
              </a:rPr>
              <a:t> </a:t>
            </a:r>
            <a:endParaRPr lang="ru-RU" sz="1350" dirty="0">
              <a:solidFill>
                <a:schemeClr val="tx1"/>
              </a:solidFill>
            </a:endParaRPr>
          </a:p>
        </p:txBody>
      </p:sp>
      <p:sp>
        <p:nvSpPr>
          <p:cNvPr id="5" name="Title 2"/>
          <p:cNvSpPr txBox="1">
            <a:spLocks/>
          </p:cNvSpPr>
          <p:nvPr/>
        </p:nvSpPr>
        <p:spPr>
          <a:xfrm>
            <a:off x="609600" y="228600"/>
            <a:ext cx="8001000" cy="457200"/>
          </a:xfrm>
          <a:prstGeom prst="rect">
            <a:avLst/>
          </a:prstGeom>
        </p:spPr>
        <p:txBody>
          <a:bodyPr vert="horz" lIns="68580" tIns="34290" rIns="68580" bIns="3429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2" name="Прямоугольник 1"/>
          <p:cNvSpPr/>
          <p:nvPr/>
        </p:nvSpPr>
        <p:spPr>
          <a:xfrm>
            <a:off x="443526" y="183783"/>
            <a:ext cx="8392130" cy="707886"/>
          </a:xfrm>
          <a:prstGeom prst="rect">
            <a:avLst/>
          </a:prstGeom>
        </p:spPr>
        <p:txBody>
          <a:bodyPr wrap="square">
            <a:spAutoFit/>
          </a:bodyPr>
          <a:lstStyle/>
          <a:p>
            <a:pPr>
              <a:spcBef>
                <a:spcPct val="0"/>
              </a:spcBef>
            </a:pPr>
            <a:r>
              <a:rPr lang="en-US" sz="2000" dirty="0">
                <a:solidFill>
                  <a:srgbClr val="003F82"/>
                </a:solidFill>
                <a:latin typeface="Verdana" panose="020B0604030504040204" pitchFamily="34" charset="0"/>
                <a:ea typeface="Verdana" panose="020B0604030504040204" pitchFamily="34" charset="0"/>
                <a:cs typeface="Verdana" panose="020B0604030504040204" pitchFamily="34" charset="0"/>
              </a:rPr>
              <a:t>IMO </a:t>
            </a:r>
            <a:r>
              <a:rPr lang="ru-RU" sz="2000" dirty="0">
                <a:solidFill>
                  <a:srgbClr val="003F82"/>
                </a:solidFill>
                <a:latin typeface="Verdana" panose="020B0604030504040204" pitchFamily="34" charset="0"/>
                <a:ea typeface="Verdana" panose="020B0604030504040204" pitchFamily="34" charset="0"/>
                <a:cs typeface="Verdana" panose="020B0604030504040204" pitchFamily="34" charset="0"/>
              </a:rPr>
              <a:t>установила максимальный уровень содержания серы в судовом топливе в 0,5% с 2020 года для всего мира</a:t>
            </a:r>
            <a:endParaRPr lang="ru-RU" sz="2000" dirty="0">
              <a:solidFill>
                <a:srgbClr val="003F8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угольник 2"/>
          <p:cNvSpPr/>
          <p:nvPr/>
        </p:nvSpPr>
        <p:spPr>
          <a:xfrm>
            <a:off x="4145756" y="1194768"/>
            <a:ext cx="464344" cy="27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1200" dirty="0">
                <a:solidFill>
                  <a:schemeClr val="tx1"/>
                </a:solidFill>
              </a:rPr>
              <a:t>Мир</a:t>
            </a:r>
          </a:p>
        </p:txBody>
      </p:sp>
      <p:sp>
        <p:nvSpPr>
          <p:cNvPr id="7" name="Прямоугольник 6"/>
          <p:cNvSpPr/>
          <p:nvPr/>
        </p:nvSpPr>
        <p:spPr>
          <a:xfrm>
            <a:off x="3396466" y="4726952"/>
            <a:ext cx="2427268" cy="184666"/>
          </a:xfrm>
          <a:prstGeom prst="rect">
            <a:avLst/>
          </a:prstGeom>
        </p:spPr>
        <p:txBody>
          <a:bodyPr wrap="none">
            <a:spAutoFit/>
          </a:bodyPr>
          <a:lstStyle/>
          <a:p>
            <a:pPr lvl="0" algn="ctr"/>
            <a:r>
              <a:rPr lang="en-US" sz="600" dirty="0">
                <a:solidFill>
                  <a:srgbClr val="636463"/>
                </a:solidFill>
                <a:latin typeface="Verdana"/>
                <a:cs typeface="Verdana"/>
              </a:rPr>
              <a:t>Copyright © 201</a:t>
            </a:r>
            <a:r>
              <a:rPr lang="ru-RU" sz="600" dirty="0">
                <a:solidFill>
                  <a:srgbClr val="636463"/>
                </a:solidFill>
                <a:latin typeface="Verdana"/>
                <a:cs typeface="Verdana"/>
              </a:rPr>
              <a:t>7</a:t>
            </a:r>
            <a:r>
              <a:rPr lang="en-US" sz="600" dirty="0">
                <a:solidFill>
                  <a:srgbClr val="636463"/>
                </a:solidFill>
                <a:latin typeface="Verdana"/>
                <a:cs typeface="Verdana"/>
              </a:rPr>
              <a:t> Argus Media group. All rights reserved.</a:t>
            </a:r>
            <a:endParaRPr lang="en-US" sz="600" dirty="0">
              <a:solidFill>
                <a:srgbClr val="636463"/>
              </a:solidFill>
              <a:latin typeface="Verdana"/>
              <a:cs typeface="Verdana"/>
            </a:endParaRPr>
          </a:p>
        </p:txBody>
      </p:sp>
    </p:spTree>
    <p:extLst>
      <p:ext uri="{BB962C8B-B14F-4D97-AF65-F5344CB8AC3E}">
        <p14:creationId xmlns:p14="http://schemas.microsoft.com/office/powerpoint/2010/main" val="255225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2"/>
          <p:cNvSpPr>
            <a:spLocks noGrp="1"/>
          </p:cNvSpPr>
          <p:nvPr>
            <p:ph type="title"/>
          </p:nvPr>
        </p:nvSpPr>
        <p:spPr/>
        <p:txBody>
          <a:bodyPr>
            <a:normAutofit/>
          </a:bodyPr>
          <a:lstStyle/>
          <a:p>
            <a:pPr eaLnBrk="1" hangingPunct="1"/>
            <a:r>
              <a:rPr lang="ru-RU" altLang="ru-RU" sz="2000" dirty="0">
                <a:latin typeface="Verdana" panose="020B0604030504040204" pitchFamily="34" charset="0"/>
                <a:ea typeface="Verdana" panose="020B0604030504040204" pitchFamily="34" charset="0"/>
                <a:cs typeface="Verdana" panose="020B0604030504040204" pitchFamily="34" charset="0"/>
              </a:rPr>
              <a:t>РФ: НПЗ выпускающие прямогонный мазут</a:t>
            </a:r>
          </a:p>
        </p:txBody>
      </p:sp>
      <p:sp>
        <p:nvSpPr>
          <p:cNvPr id="22531" name="Объект 3"/>
          <p:cNvSpPr>
            <a:spLocks noGrp="1"/>
          </p:cNvSpPr>
          <p:nvPr>
            <p:ph sz="half" idx="4294967295"/>
          </p:nvPr>
        </p:nvSpPr>
        <p:spPr>
          <a:xfrm>
            <a:off x="1475656" y="771550"/>
            <a:ext cx="5999559" cy="3028950"/>
          </a:xfrm>
        </p:spPr>
        <p:txBody>
          <a:bodyPr/>
          <a:lstStyle/>
          <a:p>
            <a:pPr defTabSz="342900">
              <a:lnSpc>
                <a:spcPct val="80000"/>
              </a:lnSpc>
              <a:buFont typeface="Arial" charset="0"/>
              <a:buChar char="•"/>
              <a:defRPr/>
            </a:pPr>
            <a:r>
              <a:rPr lang="ru-RU" altLang="ru-RU" sz="1600" dirty="0">
                <a:solidFill>
                  <a:srgbClr val="595959"/>
                </a:solidFill>
                <a:latin typeface="Verdana" pitchFamily="34" charset="0"/>
                <a:cs typeface="Arial" charset="0"/>
              </a:rPr>
              <a:t>Афипский – 2,6 млн</a:t>
            </a:r>
          </a:p>
          <a:p>
            <a:pPr defTabSz="342900">
              <a:lnSpc>
                <a:spcPct val="80000"/>
              </a:lnSpc>
              <a:buFont typeface="Arial" charset="0"/>
              <a:buChar char="•"/>
              <a:defRPr/>
            </a:pPr>
            <a:r>
              <a:rPr lang="ru-RU" altLang="ru-RU" sz="1600" dirty="0" err="1">
                <a:solidFill>
                  <a:srgbClr val="595959"/>
                </a:solidFill>
                <a:latin typeface="Verdana" pitchFamily="34" charset="0"/>
                <a:cs typeface="Arial" charset="0"/>
              </a:rPr>
              <a:t>Новошахтинский</a:t>
            </a:r>
            <a:r>
              <a:rPr lang="ru-RU" altLang="ru-RU" sz="1600" dirty="0">
                <a:solidFill>
                  <a:srgbClr val="595959"/>
                </a:solidFill>
                <a:latin typeface="Verdana" pitchFamily="34" charset="0"/>
                <a:cs typeface="Arial" charset="0"/>
              </a:rPr>
              <a:t> – 0,48 млн т</a:t>
            </a:r>
            <a:endParaRPr lang="ru-RU" altLang="ru-RU" sz="1600" dirty="0">
              <a:solidFill>
                <a:srgbClr val="FF0000"/>
              </a:solidFill>
              <a:latin typeface="Verdana" pitchFamily="34" charset="0"/>
              <a:cs typeface="Arial" charset="0"/>
            </a:endParaRPr>
          </a:p>
          <a:p>
            <a:pPr defTabSz="342900">
              <a:lnSpc>
                <a:spcPct val="80000"/>
              </a:lnSpc>
              <a:buFont typeface="Arial" charset="0"/>
              <a:buChar char="•"/>
              <a:defRPr/>
            </a:pPr>
            <a:r>
              <a:rPr lang="ru-RU" altLang="ru-RU" sz="1600" dirty="0" err="1">
                <a:solidFill>
                  <a:srgbClr val="595959"/>
                </a:solidFill>
                <a:latin typeface="Verdana" pitchFamily="34" charset="0"/>
                <a:cs typeface="Arial" charset="0"/>
              </a:rPr>
              <a:t>Ильский</a:t>
            </a:r>
            <a:r>
              <a:rPr lang="ru-RU" altLang="ru-RU" sz="1600" dirty="0">
                <a:solidFill>
                  <a:srgbClr val="595959"/>
                </a:solidFill>
                <a:latin typeface="Verdana" pitchFamily="34" charset="0"/>
                <a:cs typeface="Arial" charset="0"/>
              </a:rPr>
              <a:t> – 1,24 млн т</a:t>
            </a:r>
          </a:p>
          <a:p>
            <a:pPr defTabSz="342900">
              <a:lnSpc>
                <a:spcPct val="80000"/>
              </a:lnSpc>
              <a:buFont typeface="Arial" charset="0"/>
              <a:buChar char="•"/>
              <a:defRPr/>
            </a:pPr>
            <a:r>
              <a:rPr lang="ru-RU" altLang="ru-RU" sz="1600" dirty="0">
                <a:solidFill>
                  <a:srgbClr val="595959"/>
                </a:solidFill>
                <a:latin typeface="Verdana" pitchFamily="34" charset="0"/>
                <a:cs typeface="Arial" charset="0"/>
              </a:rPr>
              <a:t>Славинский – 1 млн т</a:t>
            </a:r>
          </a:p>
          <a:p>
            <a:pPr defTabSz="342900">
              <a:lnSpc>
                <a:spcPct val="80000"/>
              </a:lnSpc>
              <a:buFont typeface="Arial" charset="0"/>
              <a:buChar char="•"/>
              <a:defRPr/>
            </a:pPr>
            <a:r>
              <a:rPr lang="ru-RU" altLang="ru-RU" sz="1600" dirty="0">
                <a:solidFill>
                  <a:srgbClr val="595959"/>
                </a:solidFill>
                <a:latin typeface="Verdana" pitchFamily="34" charset="0"/>
                <a:cs typeface="Arial" charset="0"/>
              </a:rPr>
              <a:t>Туапсинский – 3,27 млн т</a:t>
            </a:r>
          </a:p>
          <a:p>
            <a:pPr defTabSz="342900">
              <a:lnSpc>
                <a:spcPct val="80000"/>
              </a:lnSpc>
              <a:buFont typeface="Arial" charset="0"/>
              <a:buChar char="•"/>
              <a:defRPr/>
            </a:pPr>
            <a:r>
              <a:rPr lang="ru-RU" altLang="ru-RU" sz="1600" dirty="0" err="1">
                <a:solidFill>
                  <a:srgbClr val="595959"/>
                </a:solidFill>
                <a:latin typeface="Verdana" pitchFamily="34" charset="0"/>
                <a:cs typeface="Arial" charset="0"/>
              </a:rPr>
              <a:t>Новокуйбышевский</a:t>
            </a:r>
            <a:r>
              <a:rPr lang="ru-RU" altLang="ru-RU" sz="1600" dirty="0">
                <a:solidFill>
                  <a:srgbClr val="595959"/>
                </a:solidFill>
                <a:latin typeface="Verdana" pitchFamily="34" charset="0"/>
                <a:cs typeface="Arial" charset="0"/>
              </a:rPr>
              <a:t> – 1,7 млн т</a:t>
            </a:r>
          </a:p>
          <a:p>
            <a:pPr defTabSz="342900">
              <a:lnSpc>
                <a:spcPct val="80000"/>
              </a:lnSpc>
              <a:defRPr/>
            </a:pPr>
            <a:r>
              <a:rPr lang="ru-RU" altLang="ru-RU" sz="1600" dirty="0" err="1">
                <a:solidFill>
                  <a:srgbClr val="595959"/>
                </a:solidFill>
                <a:latin typeface="Verdana" pitchFamily="34" charset="0"/>
                <a:cs typeface="Arial" charset="0"/>
              </a:rPr>
              <a:t>Яйский</a:t>
            </a:r>
            <a:r>
              <a:rPr lang="ru-RU" altLang="ru-RU" sz="1600" dirty="0">
                <a:solidFill>
                  <a:srgbClr val="595959"/>
                </a:solidFill>
                <a:latin typeface="Verdana" pitchFamily="34" charset="0"/>
                <a:cs typeface="Arial" charset="0"/>
              </a:rPr>
              <a:t> – 1,1 млн </a:t>
            </a:r>
            <a:r>
              <a:rPr lang="ru-RU" altLang="ru-RU" sz="1600" dirty="0" smtClean="0">
                <a:solidFill>
                  <a:srgbClr val="595959"/>
                </a:solidFill>
                <a:latin typeface="Verdana" pitchFamily="34" charset="0"/>
                <a:cs typeface="Arial" charset="0"/>
              </a:rPr>
              <a:t>т</a:t>
            </a:r>
            <a:endParaRPr lang="ru-RU" altLang="ru-RU" sz="1600" dirty="0">
              <a:solidFill>
                <a:srgbClr val="595959"/>
              </a:solidFill>
              <a:latin typeface="Verdana" pitchFamily="34" charset="0"/>
              <a:cs typeface="Arial" charset="0"/>
            </a:endParaRPr>
          </a:p>
          <a:p>
            <a:pPr defTabSz="342900">
              <a:lnSpc>
                <a:spcPct val="80000"/>
              </a:lnSpc>
              <a:defRPr/>
            </a:pPr>
            <a:r>
              <a:rPr lang="ru-RU" altLang="ru-RU" sz="1600" dirty="0" err="1">
                <a:solidFill>
                  <a:srgbClr val="595959"/>
                </a:solidFill>
                <a:latin typeface="Verdana" pitchFamily="34" charset="0"/>
                <a:cs typeface="Arial" charset="0"/>
              </a:rPr>
              <a:t>Киришский</a:t>
            </a:r>
            <a:r>
              <a:rPr lang="ru-RU" altLang="ru-RU" sz="1600" dirty="0">
                <a:solidFill>
                  <a:srgbClr val="595959"/>
                </a:solidFill>
                <a:latin typeface="Verdana" pitchFamily="34" charset="0"/>
                <a:cs typeface="Arial" charset="0"/>
              </a:rPr>
              <a:t> (2016 г соотношение 30/70. Выход крекингового 2,16 млн т, прямогонного – 5,13 млн т и 0,4 млн т не товарного. На 2017 год прогноз 35% крекингового и 65% прямогонного</a:t>
            </a:r>
            <a:r>
              <a:rPr lang="ru-RU" altLang="ru-RU" sz="1600" dirty="0" smtClean="0">
                <a:solidFill>
                  <a:srgbClr val="595959"/>
                </a:solidFill>
                <a:latin typeface="Verdana" pitchFamily="34" charset="0"/>
                <a:cs typeface="Arial" charset="0"/>
              </a:rPr>
              <a:t>)</a:t>
            </a:r>
          </a:p>
          <a:p>
            <a:pPr defTabSz="342900">
              <a:lnSpc>
                <a:spcPct val="80000"/>
              </a:lnSpc>
              <a:defRPr/>
            </a:pPr>
            <a:r>
              <a:rPr lang="ru-RU" altLang="ru-RU" sz="1600" dirty="0" smtClean="0">
                <a:solidFill>
                  <a:srgbClr val="595959"/>
                </a:solidFill>
                <a:latin typeface="Verdana" pitchFamily="34" charset="0"/>
                <a:cs typeface="Arial" charset="0"/>
              </a:rPr>
              <a:t>Всего в 2016– </a:t>
            </a:r>
            <a:r>
              <a:rPr lang="ru-RU" altLang="ru-RU" sz="1600" b="1" dirty="0">
                <a:solidFill>
                  <a:srgbClr val="595959"/>
                </a:solidFill>
                <a:latin typeface="Verdana" pitchFamily="34" charset="0"/>
                <a:cs typeface="Arial" charset="0"/>
              </a:rPr>
              <a:t>16,5 </a:t>
            </a:r>
            <a:r>
              <a:rPr lang="ru-RU" altLang="ru-RU" sz="1600" b="1" dirty="0">
                <a:solidFill>
                  <a:srgbClr val="595959"/>
                </a:solidFill>
                <a:latin typeface="Verdana" pitchFamily="34" charset="0"/>
                <a:cs typeface="Arial" charset="0"/>
              </a:rPr>
              <a:t>млн т</a:t>
            </a:r>
            <a:endParaRPr lang="ru-RU" altLang="ru-RU" sz="1600" b="1" dirty="0">
              <a:solidFill>
                <a:srgbClr val="595959"/>
              </a:solidFill>
              <a:latin typeface="Verdana" pitchFamily="34" charset="0"/>
              <a:cs typeface="Arial" charset="0"/>
            </a:endParaRPr>
          </a:p>
        </p:txBody>
      </p:sp>
      <p:sp>
        <p:nvSpPr>
          <p:cNvPr id="31748" name="Footer Placeholder 3"/>
          <p:cNvSpPr>
            <a:spLocks noGrp="1"/>
          </p:cNvSpPr>
          <p:nvPr>
            <p:ph type="ftr" sz="quarter" idx="11"/>
          </p:nvPr>
        </p:nvSpPr>
        <p:spPr bwMode="auto">
          <a:xfrm>
            <a:off x="3429000" y="4670823"/>
            <a:ext cx="22860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57175" indent="-257175">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l">
              <a:spcBef>
                <a:spcPct val="0"/>
              </a:spcBef>
              <a:buNone/>
            </a:pP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Copyright © 201</a:t>
            </a:r>
            <a:r>
              <a:rPr lang="ru-RU"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7</a:t>
            </a: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 Argus Media Ltd. All rights reserved</a:t>
            </a:r>
            <a:r>
              <a:rPr lang="en-US" altLang="ru-RU" sz="900" dirty="0">
                <a:solidFill>
                  <a:srgbClr val="636463"/>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542358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2" name="Заголовок 2"/>
          <p:cNvSpPr>
            <a:spLocks noGrp="1"/>
          </p:cNvSpPr>
          <p:nvPr>
            <p:ph type="title"/>
          </p:nvPr>
        </p:nvSpPr>
        <p:spPr>
          <a:xfrm>
            <a:off x="539552" y="-92546"/>
            <a:ext cx="7111604" cy="378619"/>
          </a:xfrm>
        </p:spPr>
        <p:txBody>
          <a:bodyPr>
            <a:normAutofit/>
          </a:bodyPr>
          <a:lstStyle/>
          <a:p>
            <a:r>
              <a:rPr lang="ru-RU" altLang="ru-RU" sz="1800" dirty="0"/>
              <a:t>Модернизация российских НПЗ</a:t>
            </a:r>
            <a:endParaRPr lang="ru-RU" altLang="ru-RU" sz="1800" dirty="0"/>
          </a:p>
        </p:txBody>
      </p:sp>
      <p:graphicFrame>
        <p:nvGraphicFramePr>
          <p:cNvPr id="5" name="Объект 3"/>
          <p:cNvGraphicFramePr>
            <a:graphicFrameLocks/>
          </p:cNvGraphicFramePr>
          <p:nvPr>
            <p:extLst>
              <p:ext uri="{D42A27DB-BD31-4B8C-83A1-F6EECF244321}">
                <p14:modId xmlns:p14="http://schemas.microsoft.com/office/powerpoint/2010/main" val="1758056518"/>
              </p:ext>
            </p:extLst>
          </p:nvPr>
        </p:nvGraphicFramePr>
        <p:xfrm>
          <a:off x="827583" y="286075"/>
          <a:ext cx="6133482" cy="4568142"/>
        </p:xfrm>
        <a:graphic>
          <a:graphicData uri="http://schemas.openxmlformats.org/drawingml/2006/table">
            <a:tbl>
              <a:tblPr firstRow="1" bandRow="1">
                <a:tableStyleId>{5C22544A-7EE6-4342-B048-85BDC9FD1C3A}</a:tableStyleId>
              </a:tblPr>
              <a:tblGrid>
                <a:gridCol w="1182492">
                  <a:extLst>
                    <a:ext uri="{9D8B030D-6E8A-4147-A177-3AD203B41FA5}">
                      <a16:colId xmlns:a16="http://schemas.microsoft.com/office/drawing/2014/main" val="20000"/>
                    </a:ext>
                  </a:extLst>
                </a:gridCol>
                <a:gridCol w="1237747">
                  <a:extLst>
                    <a:ext uri="{9D8B030D-6E8A-4147-A177-3AD203B41FA5}">
                      <a16:colId xmlns:a16="http://schemas.microsoft.com/office/drawing/2014/main" val="20001"/>
                    </a:ext>
                  </a:extLst>
                </a:gridCol>
                <a:gridCol w="975605">
                  <a:extLst>
                    <a:ext uri="{9D8B030D-6E8A-4147-A177-3AD203B41FA5}">
                      <a16:colId xmlns:a16="http://schemas.microsoft.com/office/drawing/2014/main" val="20002"/>
                    </a:ext>
                  </a:extLst>
                </a:gridCol>
                <a:gridCol w="1336749">
                  <a:extLst>
                    <a:ext uri="{9D8B030D-6E8A-4147-A177-3AD203B41FA5}">
                      <a16:colId xmlns:a16="http://schemas.microsoft.com/office/drawing/2014/main" val="20003"/>
                    </a:ext>
                  </a:extLst>
                </a:gridCol>
                <a:gridCol w="1400889">
                  <a:extLst>
                    <a:ext uri="{9D8B030D-6E8A-4147-A177-3AD203B41FA5}">
                      <a16:colId xmlns:a16="http://schemas.microsoft.com/office/drawing/2014/main" val="20004"/>
                    </a:ext>
                  </a:extLst>
                </a:gridCol>
              </a:tblGrid>
              <a:tr h="257372">
                <a:tc>
                  <a:txBody>
                    <a:bodyPr/>
                    <a:lstStyle/>
                    <a:p>
                      <a:pPr algn="ctr" fontAlgn="ctr"/>
                      <a:r>
                        <a:rPr lang="ru-RU" sz="1000" b="1" i="0" u="none" strike="noStrike" dirty="0">
                          <a:solidFill>
                            <a:srgbClr val="000000"/>
                          </a:solidFill>
                          <a:effectLst/>
                          <a:latin typeface="Calibri"/>
                        </a:rPr>
                        <a:t>Завод</a:t>
                      </a:r>
                    </a:p>
                  </a:txBody>
                  <a:tcPr marL="7144" marR="7144" marT="7144" marB="0" anchor="ctr"/>
                </a:tc>
                <a:tc>
                  <a:txBody>
                    <a:bodyPr/>
                    <a:lstStyle/>
                    <a:p>
                      <a:pPr algn="ctr" fontAlgn="ctr"/>
                      <a:r>
                        <a:rPr lang="ru-RU" sz="1000" b="1" i="0" u="none" strike="noStrike" dirty="0">
                          <a:solidFill>
                            <a:srgbClr val="000000"/>
                          </a:solidFill>
                          <a:effectLst/>
                          <a:latin typeface="Calibri"/>
                        </a:rPr>
                        <a:t>Установка </a:t>
                      </a:r>
                    </a:p>
                  </a:txBody>
                  <a:tcPr marL="7144" marR="7144" marT="7144" marB="0" anchor="ctr"/>
                </a:tc>
                <a:tc>
                  <a:txBody>
                    <a:bodyPr/>
                    <a:lstStyle/>
                    <a:p>
                      <a:pPr algn="ctr" fontAlgn="ctr"/>
                      <a:r>
                        <a:rPr lang="ru-RU" sz="1000" b="1" i="0" u="none" strike="noStrike" dirty="0">
                          <a:solidFill>
                            <a:srgbClr val="000000"/>
                          </a:solidFill>
                          <a:effectLst/>
                          <a:latin typeface="Calibri"/>
                        </a:rPr>
                        <a:t>год ввода</a:t>
                      </a:r>
                    </a:p>
                  </a:txBody>
                  <a:tcPr marL="7144" marR="7144" marT="7144" marB="0" anchor="ctr"/>
                </a:tc>
                <a:tc>
                  <a:txBody>
                    <a:bodyPr/>
                    <a:lstStyle/>
                    <a:p>
                      <a:pPr algn="ctr" fontAlgn="ctr"/>
                      <a:r>
                        <a:rPr lang="ru-RU" sz="1000" b="1" i="0" u="none" strike="noStrike" dirty="0">
                          <a:solidFill>
                            <a:srgbClr val="000000"/>
                          </a:solidFill>
                          <a:effectLst/>
                          <a:latin typeface="Calibri"/>
                        </a:rPr>
                        <a:t>мощность тыс. т</a:t>
                      </a:r>
                    </a:p>
                  </a:txBody>
                  <a:tcPr marL="7144" marR="7144" marT="7144" marB="0" anchor="ctr"/>
                </a:tc>
                <a:tc>
                  <a:txBody>
                    <a:bodyPr/>
                    <a:lstStyle/>
                    <a:p>
                      <a:pPr algn="l" fontAlgn="ctr"/>
                      <a:r>
                        <a:rPr lang="ru-RU" sz="1000" b="1" i="0" u="none" strike="noStrike" dirty="0">
                          <a:solidFill>
                            <a:srgbClr val="000000"/>
                          </a:solidFill>
                          <a:effectLst/>
                          <a:latin typeface="Calibri"/>
                        </a:rPr>
                        <a:t> </a:t>
                      </a:r>
                      <a:r>
                        <a:rPr lang="ru-RU" sz="1000" b="1" i="0" u="none" strike="noStrike" dirty="0" smtClean="0">
                          <a:solidFill>
                            <a:srgbClr val="000000"/>
                          </a:solidFill>
                          <a:effectLst/>
                          <a:latin typeface="Calibri"/>
                        </a:rPr>
                        <a:t> </a:t>
                      </a:r>
                      <a:r>
                        <a:rPr lang="ru-RU" sz="1000" b="1" i="0" u="none" strike="noStrike" kern="1200" dirty="0" smtClean="0">
                          <a:solidFill>
                            <a:srgbClr val="000000"/>
                          </a:solidFill>
                          <a:effectLst/>
                          <a:latin typeface="Calibri"/>
                          <a:ea typeface="+mn-ea"/>
                          <a:cs typeface="+mn-cs"/>
                        </a:rPr>
                        <a:t>Тип модернизации</a:t>
                      </a:r>
                      <a:endParaRPr lang="ru-RU" sz="1000" b="1" i="0" u="none" strike="noStrike" kern="1200" dirty="0">
                        <a:solidFill>
                          <a:srgbClr val="000000"/>
                        </a:solidFill>
                        <a:effectLst/>
                        <a:latin typeface="Calibri"/>
                        <a:ea typeface="+mn-ea"/>
                        <a:cs typeface="+mn-cs"/>
                      </a:endParaRPr>
                    </a:p>
                  </a:txBody>
                  <a:tcPr marL="7144" marR="7144" marT="7144" marB="0" anchor="ctr"/>
                </a:tc>
                <a:extLst>
                  <a:ext uri="{0D108BD9-81ED-4DB2-BD59-A6C34878D82A}">
                    <a16:rowId xmlns:a16="http://schemas.microsoft.com/office/drawing/2014/main" val="10000"/>
                  </a:ext>
                </a:extLst>
              </a:tr>
              <a:tr h="335067">
                <a:tc>
                  <a:txBody>
                    <a:bodyPr/>
                    <a:lstStyle/>
                    <a:p>
                      <a:pPr algn="l" fontAlgn="ctr"/>
                      <a:r>
                        <a:rPr lang="ru-RU" sz="1000" b="0" i="0" u="none" strike="noStrike" dirty="0">
                          <a:solidFill>
                            <a:srgbClr val="000000"/>
                          </a:solidFill>
                          <a:effectLst/>
                          <a:latin typeface="Calibri"/>
                        </a:rPr>
                        <a:t>Афипский НПЗ</a:t>
                      </a:r>
                    </a:p>
                  </a:txBody>
                  <a:tcPr marL="7144" marR="7144" marT="7144"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err="1" smtClean="0">
                          <a:solidFill>
                            <a:srgbClr val="000000"/>
                          </a:solidFill>
                          <a:effectLst/>
                          <a:latin typeface="+mn-lt"/>
                        </a:rPr>
                        <a:t>Висбрекинг</a:t>
                      </a:r>
                      <a:endParaRPr lang="ru-RU" sz="1000" b="0" i="0" u="none" strike="noStrike" dirty="0" smtClean="0">
                        <a:solidFill>
                          <a:srgbClr val="000000"/>
                        </a:solidFill>
                        <a:effectLst/>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mn-lt"/>
                        </a:rPr>
                        <a:t>Гидрокрекинг</a:t>
                      </a:r>
                    </a:p>
                  </a:txBody>
                  <a:tcPr marL="7144" marR="7144" marT="7144" marB="0" anchor="ctr"/>
                </a:tc>
                <a:tc>
                  <a:txBody>
                    <a:bodyPr/>
                    <a:lstStyle/>
                    <a:p>
                      <a:pPr algn="r" fontAlgn="ctr"/>
                      <a:r>
                        <a:rPr lang="ru-RU" sz="1000" b="0" i="0" u="none" strike="noStrike" dirty="0" smtClean="0">
                          <a:solidFill>
                            <a:srgbClr val="000000"/>
                          </a:solidFill>
                          <a:effectLst/>
                          <a:latin typeface="Calibri"/>
                        </a:rPr>
                        <a:t>2018</a:t>
                      </a:r>
                    </a:p>
                    <a:p>
                      <a:pPr algn="r" fontAlgn="ctr"/>
                      <a:r>
                        <a:rPr lang="ru-RU" sz="1000" b="0" i="0" u="none" strike="noStrike" dirty="0" smtClean="0">
                          <a:solidFill>
                            <a:srgbClr val="000000"/>
                          </a:solidFill>
                          <a:effectLst/>
                          <a:latin typeface="Calibri"/>
                        </a:rPr>
                        <a:t>2019</a:t>
                      </a:r>
                      <a:endParaRPr lang="ru-RU" sz="1000" b="0" i="0" u="none" strike="noStrike" dirty="0">
                        <a:solidFill>
                          <a:srgbClr val="000000"/>
                        </a:solidFill>
                        <a:effectLst/>
                        <a:latin typeface="Calibri"/>
                      </a:endParaRPr>
                    </a:p>
                  </a:txBody>
                  <a:tcPr marL="7144" marR="7144" marT="7144" marB="0" anchor="ctr"/>
                </a:tc>
                <a:tc>
                  <a:txBody>
                    <a:bodyPr/>
                    <a:lstStyle/>
                    <a:p>
                      <a:pPr algn="r" fontAlgn="ctr"/>
                      <a:r>
                        <a:rPr lang="ru-RU" sz="1000" b="0" i="0" u="none" strike="noStrike" dirty="0" smtClean="0">
                          <a:solidFill>
                            <a:srgbClr val="000000"/>
                          </a:solidFill>
                          <a:effectLst/>
                          <a:latin typeface="Calibri"/>
                        </a:rPr>
                        <a:t>800</a:t>
                      </a:r>
                    </a:p>
                    <a:p>
                      <a:pPr algn="r" fontAlgn="ctr"/>
                      <a:r>
                        <a:rPr lang="ru-RU" sz="1000" b="0" i="0" u="none" strike="noStrike" dirty="0" smtClean="0">
                          <a:solidFill>
                            <a:srgbClr val="000000"/>
                          </a:solidFill>
                          <a:effectLst/>
                          <a:latin typeface="Calibri"/>
                        </a:rPr>
                        <a:t>2500</a:t>
                      </a:r>
                      <a:endParaRPr lang="ru-RU" sz="1000" b="0" i="0" u="none" strike="noStrike" dirty="0">
                        <a:solidFill>
                          <a:srgbClr val="000000"/>
                        </a:solidFill>
                        <a:effectLst/>
                        <a:latin typeface="Calibri"/>
                      </a:endParaRPr>
                    </a:p>
                  </a:txBody>
                  <a:tcPr marL="7144" marR="7144" marT="7144" marB="0" anchor="ctr"/>
                </a:tc>
                <a:tc>
                  <a:txBody>
                    <a:bodyPr/>
                    <a:lstStyle/>
                    <a:p>
                      <a:pPr algn="l" fontAlgn="ctr"/>
                      <a:r>
                        <a:rPr lang="ru-RU" sz="1000" b="0" i="0" u="none" strike="noStrike" dirty="0">
                          <a:solidFill>
                            <a:srgbClr val="000000"/>
                          </a:solidFill>
                          <a:effectLst/>
                          <a:latin typeface="Calibri"/>
                        </a:rPr>
                        <a:t>Новая установка</a:t>
                      </a:r>
                    </a:p>
                  </a:txBody>
                  <a:tcPr marL="7144" marR="7144" marT="7144" marB="0" anchor="ctr"/>
                </a:tc>
                <a:extLst>
                  <a:ext uri="{0D108BD9-81ED-4DB2-BD59-A6C34878D82A}">
                    <a16:rowId xmlns:a16="http://schemas.microsoft.com/office/drawing/2014/main" val="10001"/>
                  </a:ext>
                </a:extLst>
              </a:tr>
              <a:tr h="257372">
                <a:tc>
                  <a:txBody>
                    <a:bodyPr/>
                    <a:lstStyle/>
                    <a:p>
                      <a:pPr algn="l" fontAlgn="ctr"/>
                      <a:r>
                        <a:rPr lang="ru-RU" sz="1000" b="0" i="0" u="none" strike="noStrike" dirty="0" err="1" smtClean="0">
                          <a:solidFill>
                            <a:srgbClr val="000000"/>
                          </a:solidFill>
                          <a:effectLst/>
                          <a:latin typeface="Calibri"/>
                        </a:rPr>
                        <a:t>Антипинский</a:t>
                      </a:r>
                      <a:r>
                        <a:rPr lang="ru-RU" sz="1000" b="0" i="0" u="none" strike="noStrike" dirty="0" smtClean="0">
                          <a:solidFill>
                            <a:srgbClr val="000000"/>
                          </a:solidFill>
                          <a:effectLst/>
                          <a:latin typeface="Calibri"/>
                        </a:rPr>
                        <a:t> НПЗ</a:t>
                      </a:r>
                      <a:endParaRPr lang="ru-RU" sz="1000" b="0" i="0" u="none" strike="noStrike" dirty="0">
                        <a:solidFill>
                          <a:srgbClr val="000000"/>
                        </a:solidFill>
                        <a:effectLst/>
                        <a:latin typeface="Calibri"/>
                      </a:endParaRPr>
                    </a:p>
                  </a:txBody>
                  <a:tcPr marL="7144" marR="7144" marT="7144"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mn-lt"/>
                        </a:rPr>
                        <a:t>Гидрокрекинг</a:t>
                      </a:r>
                    </a:p>
                  </a:txBody>
                  <a:tcPr marL="7144" marR="7144" marT="7144" marB="0" anchor="ctr"/>
                </a:tc>
                <a:tc>
                  <a:txBody>
                    <a:bodyPr/>
                    <a:lstStyle/>
                    <a:p>
                      <a:pPr algn="r" fontAlgn="ctr"/>
                      <a:r>
                        <a:rPr lang="ru-RU" sz="1000" b="0" i="0" u="none" strike="noStrike" dirty="0" smtClean="0">
                          <a:solidFill>
                            <a:srgbClr val="000000"/>
                          </a:solidFill>
                          <a:effectLst/>
                          <a:latin typeface="Calibri"/>
                        </a:rPr>
                        <a:t>2019</a:t>
                      </a:r>
                      <a:endParaRPr lang="ru-RU" sz="1000" b="0" i="0" u="none" strike="noStrike" dirty="0">
                        <a:solidFill>
                          <a:srgbClr val="000000"/>
                        </a:solidFill>
                        <a:effectLst/>
                        <a:latin typeface="Calibri"/>
                      </a:endParaRPr>
                    </a:p>
                  </a:txBody>
                  <a:tcPr marL="7144" marR="7144" marT="7144" marB="0" anchor="ctr"/>
                </a:tc>
                <a:tc>
                  <a:txBody>
                    <a:bodyPr/>
                    <a:lstStyle/>
                    <a:p>
                      <a:pPr algn="r" fontAlgn="ctr"/>
                      <a:r>
                        <a:rPr lang="ru-RU" sz="1000" b="0" i="0" u="none" strike="noStrike" dirty="0" smtClean="0">
                          <a:solidFill>
                            <a:srgbClr val="000000"/>
                          </a:solidFill>
                          <a:effectLst/>
                          <a:latin typeface="Calibri"/>
                        </a:rPr>
                        <a:t>2700</a:t>
                      </a:r>
                      <a:endParaRPr lang="ru-RU" sz="1000" b="0" i="0" u="none" strike="noStrike" dirty="0">
                        <a:solidFill>
                          <a:srgbClr val="000000"/>
                        </a:solidFill>
                        <a:effectLst/>
                        <a:latin typeface="Calibri"/>
                      </a:endParaRPr>
                    </a:p>
                  </a:txBody>
                  <a:tcPr marL="7144" marR="7144" marT="7144" marB="0" anchor="ctr"/>
                </a:tc>
                <a:tc>
                  <a:txBody>
                    <a:bodyPr/>
                    <a:lstStyle/>
                    <a:p>
                      <a:pPr algn="l" fontAlgn="ctr"/>
                      <a:r>
                        <a:rPr lang="ru-RU" sz="1000" b="0" i="0" u="none" strike="noStrike">
                          <a:solidFill>
                            <a:srgbClr val="000000"/>
                          </a:solidFill>
                          <a:effectLst/>
                          <a:latin typeface="Calibri"/>
                        </a:rPr>
                        <a:t>Новая установка</a:t>
                      </a:r>
                    </a:p>
                  </a:txBody>
                  <a:tcPr marL="7144" marR="7144" marT="7144" marB="0" anchor="ctr"/>
                </a:tc>
                <a:extLst>
                  <a:ext uri="{0D108BD9-81ED-4DB2-BD59-A6C34878D82A}">
                    <a16:rowId xmlns:a16="http://schemas.microsoft.com/office/drawing/2014/main" val="10002"/>
                  </a:ext>
                </a:extLst>
              </a:tr>
              <a:tr h="335067">
                <a:tc>
                  <a:txBody>
                    <a:bodyPr/>
                    <a:lstStyle/>
                    <a:p>
                      <a:pPr algn="l" fontAlgn="ctr"/>
                      <a:r>
                        <a:rPr lang="ru-RU" sz="1000" b="0" i="0" u="none" strike="noStrike" dirty="0" err="1">
                          <a:solidFill>
                            <a:srgbClr val="000000"/>
                          </a:solidFill>
                          <a:effectLst/>
                          <a:latin typeface="Calibri"/>
                        </a:rPr>
                        <a:t>Ачинский</a:t>
                      </a:r>
                      <a:r>
                        <a:rPr lang="ru-RU" sz="1000" b="0" i="0" u="none" strike="noStrike" dirty="0">
                          <a:solidFill>
                            <a:srgbClr val="000000"/>
                          </a:solidFill>
                          <a:effectLst/>
                          <a:latin typeface="Calibri"/>
                        </a:rPr>
                        <a:t> НПЗ</a:t>
                      </a:r>
                    </a:p>
                  </a:txBody>
                  <a:tcPr marL="7144" marR="7144" marT="7144"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mn-lt"/>
                        </a:rPr>
                        <a:t>Гидрокрекинг</a:t>
                      </a:r>
                    </a:p>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mn-lt"/>
                        </a:rPr>
                        <a:t>Коксование</a:t>
                      </a:r>
                    </a:p>
                  </a:txBody>
                  <a:tcPr marL="7144" marR="7144" marT="7144" marB="0" anchor="ctr"/>
                </a:tc>
                <a:tc>
                  <a:txBody>
                    <a:bodyPr/>
                    <a:lstStyle/>
                    <a:p>
                      <a:pPr algn="r" fontAlgn="ctr"/>
                      <a:r>
                        <a:rPr lang="ru-RU" sz="1000" b="0" i="0" u="none" strike="noStrike" dirty="0">
                          <a:solidFill>
                            <a:srgbClr val="000000"/>
                          </a:solidFill>
                          <a:effectLst/>
                          <a:latin typeface="Calibri"/>
                        </a:rPr>
                        <a:t>2017</a:t>
                      </a:r>
                    </a:p>
                  </a:txBody>
                  <a:tcPr marL="7144" marR="7144" marT="7144" marB="0" anchor="ctr"/>
                </a:tc>
                <a:tc>
                  <a:txBody>
                    <a:bodyPr/>
                    <a:lstStyle/>
                    <a:p>
                      <a:pPr algn="r" fontAlgn="ctr"/>
                      <a:r>
                        <a:rPr lang="ru-RU" sz="1000" b="0" i="0" u="none" strike="noStrike" dirty="0" smtClean="0">
                          <a:solidFill>
                            <a:srgbClr val="000000"/>
                          </a:solidFill>
                          <a:effectLst/>
                          <a:latin typeface="Calibri"/>
                        </a:rPr>
                        <a:t>2000</a:t>
                      </a:r>
                    </a:p>
                    <a:p>
                      <a:pPr algn="r" fontAlgn="ctr"/>
                      <a:r>
                        <a:rPr lang="ru-RU" sz="1000" b="0" i="0" u="none" strike="noStrike" dirty="0" smtClean="0">
                          <a:solidFill>
                            <a:srgbClr val="000000"/>
                          </a:solidFill>
                          <a:effectLst/>
                          <a:latin typeface="Calibri"/>
                        </a:rPr>
                        <a:t>1000</a:t>
                      </a:r>
                      <a:endParaRPr lang="ru-RU" sz="1000" b="0" i="0" u="none" strike="noStrike" dirty="0">
                        <a:solidFill>
                          <a:srgbClr val="000000"/>
                        </a:solidFill>
                        <a:effectLst/>
                        <a:latin typeface="Calibri"/>
                      </a:endParaRPr>
                    </a:p>
                  </a:txBody>
                  <a:tcPr marL="7144" marR="7144" marT="7144" marB="0" anchor="ctr"/>
                </a:tc>
                <a:tc>
                  <a:txBody>
                    <a:bodyPr/>
                    <a:lstStyle/>
                    <a:p>
                      <a:pPr algn="l" fontAlgn="ctr"/>
                      <a:r>
                        <a:rPr lang="ru-RU" sz="1000" b="0" i="0" u="none" strike="noStrike" dirty="0">
                          <a:solidFill>
                            <a:srgbClr val="000000"/>
                          </a:solidFill>
                          <a:effectLst/>
                          <a:latin typeface="Calibri"/>
                        </a:rPr>
                        <a:t>Новая установка</a:t>
                      </a:r>
                    </a:p>
                  </a:txBody>
                  <a:tcPr marL="7144" marR="7144" marT="7144" marB="0" anchor="ctr"/>
                </a:tc>
                <a:extLst>
                  <a:ext uri="{0D108BD9-81ED-4DB2-BD59-A6C34878D82A}">
                    <a16:rowId xmlns:a16="http://schemas.microsoft.com/office/drawing/2014/main" val="10003"/>
                  </a:ext>
                </a:extLst>
              </a:tr>
              <a:tr h="257372">
                <a:tc>
                  <a:txBody>
                    <a:bodyPr/>
                    <a:lstStyle/>
                    <a:p>
                      <a:pPr algn="l" fontAlgn="ctr"/>
                      <a:r>
                        <a:rPr lang="ru-RU" sz="1000" b="0" i="0" u="none" strike="noStrike" dirty="0" err="1" smtClean="0">
                          <a:solidFill>
                            <a:srgbClr val="000000"/>
                          </a:solidFill>
                          <a:effectLst/>
                          <a:latin typeface="Calibri"/>
                        </a:rPr>
                        <a:t>Ильский</a:t>
                      </a:r>
                      <a:endParaRPr lang="ru-RU" sz="1000" b="0" i="0" u="none" strike="noStrike" dirty="0">
                        <a:solidFill>
                          <a:srgbClr val="000000"/>
                        </a:solidFill>
                        <a:effectLst/>
                        <a:latin typeface="Calibri"/>
                      </a:endParaRPr>
                    </a:p>
                  </a:txBody>
                  <a:tcPr marL="7144" marR="7144" marT="7144"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mn-lt"/>
                        </a:rPr>
                        <a:t>Гидрокрекинг</a:t>
                      </a:r>
                    </a:p>
                  </a:txBody>
                  <a:tcPr marL="7144" marR="7144" marT="7144" marB="0" anchor="ctr"/>
                </a:tc>
                <a:tc>
                  <a:txBody>
                    <a:bodyPr/>
                    <a:lstStyle/>
                    <a:p>
                      <a:pPr algn="r" fontAlgn="ctr"/>
                      <a:r>
                        <a:rPr lang="ru-RU" sz="1000" b="0" i="0" u="none" strike="noStrike" dirty="0" smtClean="0">
                          <a:solidFill>
                            <a:srgbClr val="000000"/>
                          </a:solidFill>
                          <a:effectLst/>
                          <a:latin typeface="Calibri"/>
                        </a:rPr>
                        <a:t>2019</a:t>
                      </a:r>
                      <a:endParaRPr lang="ru-RU" sz="1000" b="0" i="0" u="none" strike="noStrike" dirty="0">
                        <a:solidFill>
                          <a:srgbClr val="000000"/>
                        </a:solidFill>
                        <a:effectLst/>
                        <a:latin typeface="Calibri"/>
                      </a:endParaRPr>
                    </a:p>
                  </a:txBody>
                  <a:tcPr marL="7144" marR="7144" marT="7144" marB="0" anchor="ctr"/>
                </a:tc>
                <a:tc>
                  <a:txBody>
                    <a:bodyPr/>
                    <a:lstStyle/>
                    <a:p>
                      <a:pPr algn="r" fontAlgn="ctr"/>
                      <a:r>
                        <a:rPr lang="ru-RU" sz="1000" b="0" i="0" u="none" strike="noStrike" dirty="0" smtClean="0">
                          <a:solidFill>
                            <a:srgbClr val="000000"/>
                          </a:solidFill>
                          <a:effectLst/>
                          <a:latin typeface="Calibri"/>
                        </a:rPr>
                        <a:t>900</a:t>
                      </a:r>
                      <a:endParaRPr lang="ru-RU" sz="1000" b="0" i="0" u="none" strike="noStrike" dirty="0">
                        <a:solidFill>
                          <a:srgbClr val="000000"/>
                        </a:solidFill>
                        <a:effectLst/>
                        <a:latin typeface="Calibri"/>
                      </a:endParaRPr>
                    </a:p>
                  </a:txBody>
                  <a:tcPr marL="7144" marR="7144" marT="7144" marB="0" anchor="ctr"/>
                </a:tc>
                <a:tc>
                  <a:txBody>
                    <a:bodyPr/>
                    <a:lstStyle/>
                    <a:p>
                      <a:pPr algn="l" fontAlgn="ctr"/>
                      <a:r>
                        <a:rPr lang="ru-RU" sz="1000" b="0" i="0" u="none" strike="noStrike">
                          <a:solidFill>
                            <a:srgbClr val="000000"/>
                          </a:solidFill>
                          <a:effectLst/>
                          <a:latin typeface="Calibri"/>
                        </a:rPr>
                        <a:t>Новая установка</a:t>
                      </a:r>
                    </a:p>
                  </a:txBody>
                  <a:tcPr marL="7144" marR="7144" marT="7144" marB="0" anchor="ctr"/>
                </a:tc>
                <a:extLst>
                  <a:ext uri="{0D108BD9-81ED-4DB2-BD59-A6C34878D82A}">
                    <a16:rowId xmlns:a16="http://schemas.microsoft.com/office/drawing/2014/main" val="10004"/>
                  </a:ext>
                </a:extLst>
              </a:tr>
              <a:tr h="335067">
                <a:tc>
                  <a:txBody>
                    <a:bodyPr/>
                    <a:lstStyle/>
                    <a:p>
                      <a:pPr algn="l" fontAlgn="ctr"/>
                      <a:r>
                        <a:rPr lang="ru-RU" sz="1000" b="0" i="0" u="none" strike="noStrike">
                          <a:solidFill>
                            <a:srgbClr val="000000"/>
                          </a:solidFill>
                          <a:effectLst/>
                          <a:latin typeface="Calibri"/>
                        </a:rPr>
                        <a:t>Газпром нефтехим Салават</a:t>
                      </a:r>
                    </a:p>
                  </a:txBody>
                  <a:tcPr marL="7144" marR="7144" marT="7144" marB="0" anchor="ctr"/>
                </a:tc>
                <a:tc>
                  <a:txBody>
                    <a:bodyPr/>
                    <a:lstStyle/>
                    <a:p>
                      <a:pPr algn="l" fontAlgn="ctr"/>
                      <a:r>
                        <a:rPr lang="ru-RU" sz="1000" b="0" i="0" u="none" strike="noStrike">
                          <a:solidFill>
                            <a:srgbClr val="000000"/>
                          </a:solidFill>
                          <a:effectLst/>
                          <a:latin typeface="Calibri"/>
                        </a:rPr>
                        <a:t>Каталитический крекинг</a:t>
                      </a:r>
                    </a:p>
                  </a:txBody>
                  <a:tcPr marL="7144" marR="7144" marT="7144" marB="0" anchor="ctr"/>
                </a:tc>
                <a:tc>
                  <a:txBody>
                    <a:bodyPr/>
                    <a:lstStyle/>
                    <a:p>
                      <a:pPr algn="r" fontAlgn="ctr"/>
                      <a:r>
                        <a:rPr lang="ru-RU" sz="1000" b="0" i="0" u="none" strike="noStrike">
                          <a:solidFill>
                            <a:srgbClr val="000000"/>
                          </a:solidFill>
                          <a:effectLst/>
                          <a:latin typeface="Calibri"/>
                        </a:rPr>
                        <a:t>2018</a:t>
                      </a:r>
                    </a:p>
                  </a:txBody>
                  <a:tcPr marL="7144" marR="7144" marT="7144" marB="0" anchor="ctr"/>
                </a:tc>
                <a:tc>
                  <a:txBody>
                    <a:bodyPr/>
                    <a:lstStyle/>
                    <a:p>
                      <a:pPr algn="r" fontAlgn="ctr"/>
                      <a:r>
                        <a:rPr lang="ru-RU" sz="1000" b="0" i="0" u="none" strike="noStrike" dirty="0">
                          <a:solidFill>
                            <a:srgbClr val="000000"/>
                          </a:solidFill>
                          <a:effectLst/>
                          <a:latin typeface="Calibri"/>
                        </a:rPr>
                        <a:t>1100</a:t>
                      </a:r>
                    </a:p>
                  </a:txBody>
                  <a:tcPr marL="7144" marR="7144" marT="7144" marB="0" anchor="ctr"/>
                </a:tc>
                <a:tc>
                  <a:txBody>
                    <a:bodyPr/>
                    <a:lstStyle/>
                    <a:p>
                      <a:pPr algn="l" fontAlgn="ctr"/>
                      <a:r>
                        <a:rPr lang="ru-RU" sz="1000" b="0" i="0" u="none" strike="noStrike" dirty="0">
                          <a:solidFill>
                            <a:srgbClr val="000000"/>
                          </a:solidFill>
                          <a:effectLst/>
                          <a:latin typeface="Calibri"/>
                        </a:rPr>
                        <a:t>Новая установка</a:t>
                      </a:r>
                    </a:p>
                  </a:txBody>
                  <a:tcPr marL="7144" marR="7144" marT="7144" marB="0" anchor="ctr"/>
                </a:tc>
                <a:extLst>
                  <a:ext uri="{0D108BD9-81ED-4DB2-BD59-A6C34878D82A}">
                    <a16:rowId xmlns:a16="http://schemas.microsoft.com/office/drawing/2014/main" val="10005"/>
                  </a:ext>
                </a:extLst>
              </a:tr>
              <a:tr h="257372">
                <a:tc>
                  <a:txBody>
                    <a:bodyPr/>
                    <a:lstStyle/>
                    <a:p>
                      <a:pPr algn="l" fontAlgn="ctr"/>
                      <a:r>
                        <a:rPr lang="ru-RU" sz="1000" b="0" i="0" u="none" strike="noStrike">
                          <a:solidFill>
                            <a:srgbClr val="000000"/>
                          </a:solidFill>
                          <a:effectLst/>
                          <a:latin typeface="Calibri"/>
                        </a:rPr>
                        <a:t>Комсомольский НПЗ</a:t>
                      </a:r>
                    </a:p>
                  </a:txBody>
                  <a:tcPr marL="7144" marR="7144" marT="7144" marB="0" anchor="ctr"/>
                </a:tc>
                <a:tc>
                  <a:txBody>
                    <a:bodyPr/>
                    <a:lstStyle/>
                    <a:p>
                      <a:pPr algn="l" fontAlgn="ctr"/>
                      <a:r>
                        <a:rPr lang="ru-RU" sz="1000" b="0" i="0" u="none" strike="noStrike" dirty="0">
                          <a:solidFill>
                            <a:srgbClr val="000000"/>
                          </a:solidFill>
                          <a:effectLst/>
                          <a:latin typeface="Calibri"/>
                        </a:rPr>
                        <a:t>Гидрокрекинг</a:t>
                      </a:r>
                    </a:p>
                  </a:txBody>
                  <a:tcPr marL="7144" marR="7144" marT="7144" marB="0" anchor="ctr"/>
                </a:tc>
                <a:tc>
                  <a:txBody>
                    <a:bodyPr/>
                    <a:lstStyle/>
                    <a:p>
                      <a:pPr algn="r" fontAlgn="ctr"/>
                      <a:r>
                        <a:rPr lang="ru-RU" sz="1000" b="0" i="0" u="none" strike="noStrike" dirty="0">
                          <a:solidFill>
                            <a:srgbClr val="000000"/>
                          </a:solidFill>
                          <a:effectLst/>
                          <a:latin typeface="Calibri"/>
                        </a:rPr>
                        <a:t>2018</a:t>
                      </a:r>
                    </a:p>
                  </a:txBody>
                  <a:tcPr marL="7144" marR="7144" marT="7144" marB="0" anchor="ctr"/>
                </a:tc>
                <a:tc>
                  <a:txBody>
                    <a:bodyPr/>
                    <a:lstStyle/>
                    <a:p>
                      <a:pPr algn="r" fontAlgn="ctr"/>
                      <a:r>
                        <a:rPr lang="ru-RU" sz="1000" b="0" i="0" u="none" strike="noStrike" dirty="0">
                          <a:solidFill>
                            <a:srgbClr val="000000"/>
                          </a:solidFill>
                          <a:effectLst/>
                          <a:latin typeface="Calibri"/>
                        </a:rPr>
                        <a:t>2000</a:t>
                      </a:r>
                    </a:p>
                  </a:txBody>
                  <a:tcPr marL="7144" marR="7144" marT="7144" marB="0" anchor="ctr"/>
                </a:tc>
                <a:tc>
                  <a:txBody>
                    <a:bodyPr/>
                    <a:lstStyle/>
                    <a:p>
                      <a:pPr algn="l" fontAlgn="ctr"/>
                      <a:r>
                        <a:rPr lang="ru-RU" sz="1000" b="0" i="0" u="none" strike="noStrike" dirty="0">
                          <a:solidFill>
                            <a:srgbClr val="000000"/>
                          </a:solidFill>
                          <a:effectLst/>
                          <a:latin typeface="Calibri"/>
                        </a:rPr>
                        <a:t>Новая установка</a:t>
                      </a:r>
                    </a:p>
                  </a:txBody>
                  <a:tcPr marL="7144" marR="7144" marT="7144" marB="0" anchor="ctr"/>
                </a:tc>
                <a:extLst>
                  <a:ext uri="{0D108BD9-81ED-4DB2-BD59-A6C34878D82A}">
                    <a16:rowId xmlns:a16="http://schemas.microsoft.com/office/drawing/2014/main" val="10006"/>
                  </a:ext>
                </a:extLst>
              </a:tr>
              <a:tr h="498764">
                <a:tc>
                  <a:txBody>
                    <a:bodyPr/>
                    <a:lstStyle/>
                    <a:p>
                      <a:pPr algn="l" fontAlgn="ctr"/>
                      <a:r>
                        <a:rPr lang="ru-RU" sz="1000" b="0" i="0" u="none" strike="noStrike" dirty="0">
                          <a:solidFill>
                            <a:srgbClr val="000000"/>
                          </a:solidFill>
                          <a:effectLst/>
                          <a:latin typeface="Calibri"/>
                        </a:rPr>
                        <a:t>Московский НПЗ</a:t>
                      </a:r>
                    </a:p>
                  </a:txBody>
                  <a:tcPr marL="7144" marR="7144" marT="7144" marB="0" anchor="ctr"/>
                </a:tc>
                <a:tc>
                  <a:txBody>
                    <a:bodyPr/>
                    <a:lstStyle/>
                    <a:p>
                      <a:pPr algn="l" fontAlgn="ctr"/>
                      <a:r>
                        <a:rPr lang="ru-RU" sz="1000" b="0" i="0" u="sng" strike="noStrike" dirty="0">
                          <a:solidFill>
                            <a:srgbClr val="000000"/>
                          </a:solidFill>
                          <a:effectLst/>
                          <a:latin typeface="Calibri"/>
                        </a:rPr>
                        <a:t>Каталитический </a:t>
                      </a:r>
                      <a:r>
                        <a:rPr lang="ru-RU" sz="1000" b="0" i="0" u="sng" strike="noStrike" dirty="0" smtClean="0">
                          <a:solidFill>
                            <a:srgbClr val="000000"/>
                          </a:solidFill>
                          <a:effectLst/>
                          <a:latin typeface="Calibri"/>
                        </a:rPr>
                        <a:t>крекинг</a:t>
                      </a:r>
                    </a:p>
                    <a:p>
                      <a:pPr marL="0" marR="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mn-lt"/>
                        </a:rPr>
                        <a:t>Коксование</a:t>
                      </a:r>
                    </a:p>
                  </a:txBody>
                  <a:tcPr marL="7144" marR="7144" marT="7144" marB="0" anchor="ctr"/>
                </a:tc>
                <a:tc>
                  <a:txBody>
                    <a:bodyPr/>
                    <a:lstStyle/>
                    <a:p>
                      <a:pPr algn="r" fontAlgn="ctr"/>
                      <a:r>
                        <a:rPr lang="ru-RU" sz="1000" b="0" i="0" u="sng" strike="noStrike" dirty="0" smtClean="0">
                          <a:solidFill>
                            <a:srgbClr val="000000"/>
                          </a:solidFill>
                          <a:effectLst/>
                          <a:latin typeface="Calibri"/>
                        </a:rPr>
                        <a:t>2018</a:t>
                      </a:r>
                    </a:p>
                    <a:p>
                      <a:pPr algn="r" fontAlgn="ctr"/>
                      <a:r>
                        <a:rPr lang="ru-RU" sz="1000" b="0" i="0" u="none" strike="noStrike" dirty="0" smtClean="0">
                          <a:solidFill>
                            <a:schemeClr val="tx1"/>
                          </a:solidFill>
                          <a:effectLst/>
                          <a:latin typeface="Calibri"/>
                        </a:rPr>
                        <a:t>после 2020</a:t>
                      </a:r>
                      <a:endParaRPr lang="ru-RU" sz="1000" b="0" i="0" u="none" strike="noStrike" dirty="0">
                        <a:solidFill>
                          <a:schemeClr val="tx1"/>
                        </a:solidFill>
                        <a:effectLst/>
                        <a:latin typeface="Calibri"/>
                      </a:endParaRPr>
                    </a:p>
                  </a:txBody>
                  <a:tcPr marL="7144" marR="7144" marT="7144" marB="0" anchor="ctr"/>
                </a:tc>
                <a:tc>
                  <a:txBody>
                    <a:bodyPr/>
                    <a:lstStyle/>
                    <a:p>
                      <a:pPr algn="r" fontAlgn="ctr"/>
                      <a:r>
                        <a:rPr lang="ru-RU" sz="1000" b="0" i="0" u="none" strike="noStrike" dirty="0" smtClean="0">
                          <a:solidFill>
                            <a:srgbClr val="000000"/>
                          </a:solidFill>
                          <a:effectLst/>
                          <a:latin typeface="+mn-lt"/>
                        </a:rPr>
                        <a:t>Кат. крекинг  2400</a:t>
                      </a:r>
                      <a:endParaRPr lang="ru-RU" sz="1000" b="0" i="0" u="none" strike="noStrike" dirty="0">
                        <a:solidFill>
                          <a:srgbClr val="000000"/>
                        </a:solidFill>
                        <a:effectLst/>
                        <a:latin typeface="Calibri"/>
                      </a:endParaRPr>
                    </a:p>
                  </a:txBody>
                  <a:tcPr marL="7144" marR="7144" marT="7144" marB="0" anchor="ctr"/>
                </a:tc>
                <a:tc>
                  <a:txBody>
                    <a:bodyPr/>
                    <a:lstStyle/>
                    <a:p>
                      <a:pPr algn="l" fontAlgn="ctr"/>
                      <a:r>
                        <a:rPr lang="ru-RU" sz="1000" b="0" i="0" u="none" strike="noStrike" dirty="0" smtClean="0">
                          <a:solidFill>
                            <a:srgbClr val="000000"/>
                          </a:solidFill>
                          <a:effectLst/>
                          <a:latin typeface="Calibri"/>
                        </a:rPr>
                        <a:t>Кат. крекинг - модернизация </a:t>
                      </a:r>
                      <a:r>
                        <a:rPr lang="ru-RU" sz="1000" b="0" i="0" u="none" strike="noStrike" dirty="0">
                          <a:solidFill>
                            <a:srgbClr val="000000"/>
                          </a:solidFill>
                          <a:effectLst/>
                          <a:latin typeface="Calibri"/>
                        </a:rPr>
                        <a:t>с увеличением мощности</a:t>
                      </a:r>
                    </a:p>
                  </a:txBody>
                  <a:tcPr marL="7144" marR="7144" marT="7144" marB="0" anchor="ctr"/>
                </a:tc>
                <a:extLst>
                  <a:ext uri="{0D108BD9-81ED-4DB2-BD59-A6C34878D82A}">
                    <a16:rowId xmlns:a16="http://schemas.microsoft.com/office/drawing/2014/main" val="10007"/>
                  </a:ext>
                </a:extLst>
              </a:tr>
              <a:tr h="335067">
                <a:tc>
                  <a:txBody>
                    <a:bodyPr/>
                    <a:lstStyle/>
                    <a:p>
                      <a:pPr algn="l" fontAlgn="ctr"/>
                      <a:r>
                        <a:rPr lang="ru-RU" sz="1000" b="0" i="0" u="none" strike="noStrike">
                          <a:solidFill>
                            <a:srgbClr val="000000"/>
                          </a:solidFill>
                          <a:effectLst/>
                          <a:latin typeface="Calibri"/>
                        </a:rPr>
                        <a:t>Новокуйбышевский НПЗ</a:t>
                      </a:r>
                    </a:p>
                  </a:txBody>
                  <a:tcPr marL="7144" marR="7144" marT="7144" marB="0" anchor="ctr"/>
                </a:tc>
                <a:tc>
                  <a:txBody>
                    <a:bodyPr/>
                    <a:lstStyle/>
                    <a:p>
                      <a:pPr algn="l" fontAlgn="ctr"/>
                      <a:r>
                        <a:rPr lang="ru-RU" sz="1000" b="0" i="0" u="none" strike="noStrike">
                          <a:solidFill>
                            <a:srgbClr val="000000"/>
                          </a:solidFill>
                          <a:effectLst/>
                          <a:latin typeface="Calibri"/>
                        </a:rPr>
                        <a:t>Гидрокрекинг</a:t>
                      </a:r>
                    </a:p>
                  </a:txBody>
                  <a:tcPr marL="7144" marR="7144" marT="7144" marB="0" anchor="ctr"/>
                </a:tc>
                <a:tc>
                  <a:txBody>
                    <a:bodyPr/>
                    <a:lstStyle/>
                    <a:p>
                      <a:pPr algn="r" fontAlgn="ctr"/>
                      <a:r>
                        <a:rPr lang="ru-RU" sz="1000" b="0" i="0" u="none" strike="noStrike" dirty="0">
                          <a:solidFill>
                            <a:srgbClr val="000000"/>
                          </a:solidFill>
                          <a:effectLst/>
                          <a:latin typeface="Calibri"/>
                        </a:rPr>
                        <a:t>2018</a:t>
                      </a:r>
                    </a:p>
                  </a:txBody>
                  <a:tcPr marL="7144" marR="7144" marT="7144" marB="0" anchor="ctr"/>
                </a:tc>
                <a:tc>
                  <a:txBody>
                    <a:bodyPr/>
                    <a:lstStyle/>
                    <a:p>
                      <a:pPr algn="r" fontAlgn="ctr"/>
                      <a:r>
                        <a:rPr lang="ru-RU" sz="1000" b="0" i="0" u="none" strike="noStrike" dirty="0">
                          <a:solidFill>
                            <a:srgbClr val="000000"/>
                          </a:solidFill>
                          <a:effectLst/>
                          <a:latin typeface="Calibri"/>
                        </a:rPr>
                        <a:t>2000</a:t>
                      </a:r>
                    </a:p>
                  </a:txBody>
                  <a:tcPr marL="7144" marR="7144" marT="7144" marB="0" anchor="ctr"/>
                </a:tc>
                <a:tc>
                  <a:txBody>
                    <a:bodyPr/>
                    <a:lstStyle/>
                    <a:p>
                      <a:pPr algn="l" fontAlgn="ctr"/>
                      <a:r>
                        <a:rPr lang="ru-RU" sz="1000" b="0" i="0" u="none" strike="noStrike" dirty="0">
                          <a:solidFill>
                            <a:srgbClr val="000000"/>
                          </a:solidFill>
                          <a:effectLst/>
                          <a:latin typeface="Calibri"/>
                        </a:rPr>
                        <a:t>Новая установка</a:t>
                      </a:r>
                    </a:p>
                  </a:txBody>
                  <a:tcPr marL="7144" marR="7144" marT="7144" marB="0" anchor="ctr"/>
                </a:tc>
                <a:extLst>
                  <a:ext uri="{0D108BD9-81ED-4DB2-BD59-A6C34878D82A}">
                    <a16:rowId xmlns:a16="http://schemas.microsoft.com/office/drawing/2014/main" val="10008"/>
                  </a:ext>
                </a:extLst>
              </a:tr>
              <a:tr h="335067">
                <a:tc>
                  <a:txBody>
                    <a:bodyPr/>
                    <a:lstStyle/>
                    <a:p>
                      <a:pPr algn="l" fontAlgn="ctr"/>
                      <a:r>
                        <a:rPr lang="ru-RU" sz="1000" b="0" i="0" u="none" strike="noStrike">
                          <a:solidFill>
                            <a:srgbClr val="000000"/>
                          </a:solidFill>
                          <a:effectLst/>
                          <a:latin typeface="Calibri"/>
                        </a:rPr>
                        <a:t>Омский НПЗ</a:t>
                      </a:r>
                    </a:p>
                  </a:txBody>
                  <a:tcPr marL="7144" marR="7144" marT="7144"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Calibri"/>
                        </a:rPr>
                        <a:t>Коксование</a:t>
                      </a:r>
                    </a:p>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mn-lt"/>
                        </a:rPr>
                        <a:t>Гидрокрекинг</a:t>
                      </a:r>
                    </a:p>
                  </a:txBody>
                  <a:tcPr marL="7144" marR="7144" marT="7144" marB="0" anchor="ctr"/>
                </a:tc>
                <a:tc>
                  <a:txBody>
                    <a:bodyPr/>
                    <a:lstStyle/>
                    <a:p>
                      <a:pPr algn="r" fontAlgn="ctr"/>
                      <a:r>
                        <a:rPr lang="ru-RU" sz="1000" b="0" i="0" u="none" strike="noStrike" dirty="0" smtClean="0">
                          <a:solidFill>
                            <a:srgbClr val="000000"/>
                          </a:solidFill>
                          <a:effectLst/>
                          <a:latin typeface="Calibri"/>
                        </a:rPr>
                        <a:t>2018</a:t>
                      </a:r>
                    </a:p>
                    <a:p>
                      <a:pPr algn="r" fontAlgn="ctr"/>
                      <a:r>
                        <a:rPr lang="ru-RU" sz="1000" b="0" i="0" u="none" strike="noStrike" dirty="0" smtClean="0">
                          <a:solidFill>
                            <a:srgbClr val="000000"/>
                          </a:solidFill>
                          <a:effectLst/>
                          <a:latin typeface="Calibri"/>
                        </a:rPr>
                        <a:t>2019</a:t>
                      </a:r>
                      <a:endParaRPr lang="ru-RU" sz="1000" b="0" i="0" u="none" strike="noStrike" dirty="0">
                        <a:solidFill>
                          <a:srgbClr val="000000"/>
                        </a:solidFill>
                        <a:effectLst/>
                        <a:latin typeface="Calibri"/>
                      </a:endParaRPr>
                    </a:p>
                  </a:txBody>
                  <a:tcPr marL="7144" marR="7144" marT="7144" marB="0" anchor="ctr"/>
                </a:tc>
                <a:tc>
                  <a:txBody>
                    <a:bodyPr/>
                    <a:lstStyle/>
                    <a:p>
                      <a:pPr algn="r" fontAlgn="ctr"/>
                      <a:r>
                        <a:rPr lang="ru-RU" sz="1000" b="0" i="0" u="none" strike="noStrike" dirty="0" smtClean="0">
                          <a:solidFill>
                            <a:srgbClr val="000000"/>
                          </a:solidFill>
                          <a:effectLst/>
                          <a:latin typeface="Calibri"/>
                        </a:rPr>
                        <a:t>1400</a:t>
                      </a:r>
                    </a:p>
                    <a:p>
                      <a:pPr algn="r" fontAlgn="ctr"/>
                      <a:r>
                        <a:rPr lang="ru-RU" sz="1000" b="0" i="0" u="none" strike="noStrike" dirty="0" smtClean="0">
                          <a:solidFill>
                            <a:srgbClr val="000000"/>
                          </a:solidFill>
                          <a:effectLst/>
                          <a:latin typeface="Calibri"/>
                        </a:rPr>
                        <a:t>2000</a:t>
                      </a:r>
                      <a:endParaRPr lang="ru-RU" sz="1000" b="0" i="0" u="none" strike="noStrike" dirty="0">
                        <a:solidFill>
                          <a:srgbClr val="000000"/>
                        </a:solidFill>
                        <a:effectLst/>
                        <a:latin typeface="Calibri"/>
                      </a:endParaRPr>
                    </a:p>
                  </a:txBody>
                  <a:tcPr marL="7144" marR="7144" marT="7144" marB="0" anchor="ctr"/>
                </a:tc>
                <a:tc>
                  <a:txBody>
                    <a:bodyPr/>
                    <a:lstStyle/>
                    <a:p>
                      <a:pPr algn="l" fontAlgn="ctr"/>
                      <a:r>
                        <a:rPr lang="ru-RU" sz="1000" b="0" i="0" u="none" strike="noStrike" dirty="0">
                          <a:solidFill>
                            <a:srgbClr val="000000"/>
                          </a:solidFill>
                          <a:effectLst/>
                          <a:latin typeface="Calibri"/>
                        </a:rPr>
                        <a:t>Новая установка</a:t>
                      </a:r>
                    </a:p>
                  </a:txBody>
                  <a:tcPr marL="7144" marR="7144" marT="7144" marB="0" anchor="ctr"/>
                </a:tc>
                <a:extLst>
                  <a:ext uri="{0D108BD9-81ED-4DB2-BD59-A6C34878D82A}">
                    <a16:rowId xmlns:a16="http://schemas.microsoft.com/office/drawing/2014/main" val="10009"/>
                  </a:ext>
                </a:extLst>
              </a:tr>
              <a:tr h="257372">
                <a:tc>
                  <a:txBody>
                    <a:bodyPr/>
                    <a:lstStyle/>
                    <a:p>
                      <a:pPr algn="l" fontAlgn="ctr"/>
                      <a:r>
                        <a:rPr lang="ru-RU" sz="1000" b="0" i="0" u="none" strike="noStrike">
                          <a:solidFill>
                            <a:srgbClr val="000000"/>
                          </a:solidFill>
                          <a:effectLst/>
                          <a:latin typeface="Calibri"/>
                        </a:rPr>
                        <a:t>Орскнефтеоргсинтез</a:t>
                      </a:r>
                    </a:p>
                  </a:txBody>
                  <a:tcPr marL="7144" marR="7144" marT="7144" marB="0" anchor="ctr"/>
                </a:tc>
                <a:tc>
                  <a:txBody>
                    <a:bodyPr/>
                    <a:lstStyle/>
                    <a:p>
                      <a:pPr algn="l" fontAlgn="ctr"/>
                      <a:r>
                        <a:rPr lang="ru-RU" sz="1000" b="0" i="0" u="none" strike="noStrike" dirty="0">
                          <a:solidFill>
                            <a:srgbClr val="000000"/>
                          </a:solidFill>
                          <a:effectLst/>
                          <a:latin typeface="Calibri"/>
                        </a:rPr>
                        <a:t>Гидрокрекинг</a:t>
                      </a:r>
                    </a:p>
                  </a:txBody>
                  <a:tcPr marL="7144" marR="7144" marT="7144" marB="0" anchor="ctr"/>
                </a:tc>
                <a:tc>
                  <a:txBody>
                    <a:bodyPr/>
                    <a:lstStyle/>
                    <a:p>
                      <a:pPr algn="r" fontAlgn="ctr"/>
                      <a:r>
                        <a:rPr lang="ru-RU" sz="1000" b="0" i="0" u="none" strike="noStrike" dirty="0" smtClean="0">
                          <a:solidFill>
                            <a:srgbClr val="000000"/>
                          </a:solidFill>
                          <a:effectLst/>
                          <a:latin typeface="Calibri"/>
                        </a:rPr>
                        <a:t>201</a:t>
                      </a:r>
                      <a:r>
                        <a:rPr lang="en-US" sz="1000" b="0" i="0" u="none" strike="noStrike" dirty="0" smtClean="0">
                          <a:solidFill>
                            <a:srgbClr val="000000"/>
                          </a:solidFill>
                          <a:effectLst/>
                          <a:latin typeface="Calibri"/>
                        </a:rPr>
                        <a:t>8</a:t>
                      </a:r>
                      <a:endParaRPr lang="ru-RU" sz="1000" b="0" i="0" u="none" strike="noStrike" dirty="0">
                        <a:solidFill>
                          <a:srgbClr val="000000"/>
                        </a:solidFill>
                        <a:effectLst/>
                        <a:latin typeface="Calibri"/>
                      </a:endParaRPr>
                    </a:p>
                  </a:txBody>
                  <a:tcPr marL="7144" marR="7144" marT="7144" marB="0" anchor="ctr"/>
                </a:tc>
                <a:tc>
                  <a:txBody>
                    <a:bodyPr/>
                    <a:lstStyle/>
                    <a:p>
                      <a:pPr algn="r" fontAlgn="ctr"/>
                      <a:r>
                        <a:rPr lang="ru-RU" sz="1000" b="0" i="0" u="none" strike="noStrike">
                          <a:solidFill>
                            <a:srgbClr val="000000"/>
                          </a:solidFill>
                          <a:effectLst/>
                          <a:latin typeface="Calibri"/>
                        </a:rPr>
                        <a:t>1575</a:t>
                      </a:r>
                    </a:p>
                  </a:txBody>
                  <a:tcPr marL="7144" marR="7144" marT="7144" marB="0" anchor="ctr"/>
                </a:tc>
                <a:tc>
                  <a:txBody>
                    <a:bodyPr/>
                    <a:lstStyle/>
                    <a:p>
                      <a:pPr algn="l" fontAlgn="ctr"/>
                      <a:r>
                        <a:rPr lang="ru-RU" sz="1000" b="0" i="0" u="none" strike="noStrike" dirty="0">
                          <a:solidFill>
                            <a:srgbClr val="000000"/>
                          </a:solidFill>
                          <a:effectLst/>
                          <a:latin typeface="Calibri"/>
                        </a:rPr>
                        <a:t>Новая установка</a:t>
                      </a:r>
                    </a:p>
                  </a:txBody>
                  <a:tcPr marL="7144" marR="7144" marT="7144" marB="0" anchor="ctr"/>
                </a:tc>
                <a:extLst>
                  <a:ext uri="{0D108BD9-81ED-4DB2-BD59-A6C34878D82A}">
                    <a16:rowId xmlns:a16="http://schemas.microsoft.com/office/drawing/2014/main" val="10010"/>
                  </a:ext>
                </a:extLst>
              </a:tr>
              <a:tr h="335067">
                <a:tc>
                  <a:txBody>
                    <a:bodyPr/>
                    <a:lstStyle/>
                    <a:p>
                      <a:pPr algn="l" fontAlgn="ctr"/>
                      <a:r>
                        <a:rPr lang="ru-RU" sz="1000" b="0" i="0" u="none" strike="noStrike">
                          <a:solidFill>
                            <a:srgbClr val="000000"/>
                          </a:solidFill>
                          <a:effectLst/>
                          <a:latin typeface="Calibri"/>
                        </a:rPr>
                        <a:t>Сызранский НПЗ</a:t>
                      </a:r>
                    </a:p>
                  </a:txBody>
                  <a:tcPr marL="7144" marR="7144" marT="7144" marB="0" anchor="ctr"/>
                </a:tc>
                <a:tc>
                  <a:txBody>
                    <a:bodyPr/>
                    <a:lstStyle/>
                    <a:p>
                      <a:pPr algn="l" fontAlgn="ctr"/>
                      <a:r>
                        <a:rPr lang="ru-RU" sz="1000" b="0" i="0" u="none" strike="noStrike" dirty="0">
                          <a:solidFill>
                            <a:srgbClr val="000000"/>
                          </a:solidFill>
                          <a:effectLst/>
                          <a:latin typeface="Calibri"/>
                        </a:rPr>
                        <a:t>Каталитический крекинг</a:t>
                      </a:r>
                    </a:p>
                  </a:txBody>
                  <a:tcPr marL="7144" marR="7144" marT="7144" marB="0" anchor="ctr"/>
                </a:tc>
                <a:tc>
                  <a:txBody>
                    <a:bodyPr/>
                    <a:lstStyle/>
                    <a:p>
                      <a:pPr algn="r" fontAlgn="ctr"/>
                      <a:r>
                        <a:rPr lang="ru-RU" sz="1000" b="0" i="0" u="none" strike="noStrike" dirty="0">
                          <a:solidFill>
                            <a:srgbClr val="000000"/>
                          </a:solidFill>
                          <a:effectLst/>
                          <a:latin typeface="Calibri"/>
                        </a:rPr>
                        <a:t>2017</a:t>
                      </a:r>
                    </a:p>
                  </a:txBody>
                  <a:tcPr marL="7144" marR="7144" marT="7144" marB="0" anchor="ctr"/>
                </a:tc>
                <a:tc>
                  <a:txBody>
                    <a:bodyPr/>
                    <a:lstStyle/>
                    <a:p>
                      <a:pPr algn="r" fontAlgn="ctr"/>
                      <a:r>
                        <a:rPr lang="ru-RU" sz="1000" b="0" i="0" u="none" strike="noStrike">
                          <a:solidFill>
                            <a:srgbClr val="000000"/>
                          </a:solidFill>
                          <a:effectLst/>
                          <a:latin typeface="Calibri"/>
                        </a:rPr>
                        <a:t>1150</a:t>
                      </a:r>
                    </a:p>
                  </a:txBody>
                  <a:tcPr marL="7144" marR="7144" marT="7144" marB="0" anchor="ctr"/>
                </a:tc>
                <a:tc>
                  <a:txBody>
                    <a:bodyPr/>
                    <a:lstStyle/>
                    <a:p>
                      <a:pPr algn="l" fontAlgn="ctr"/>
                      <a:r>
                        <a:rPr lang="ru-RU" sz="1000" b="0" i="0" u="none" strike="noStrike" dirty="0">
                          <a:solidFill>
                            <a:srgbClr val="000000"/>
                          </a:solidFill>
                          <a:effectLst/>
                          <a:latin typeface="Calibri"/>
                        </a:rPr>
                        <a:t>Новая установка</a:t>
                      </a:r>
                    </a:p>
                  </a:txBody>
                  <a:tcPr marL="7144" marR="7144" marT="7144" marB="0" anchor="ctr"/>
                </a:tc>
                <a:extLst>
                  <a:ext uri="{0D108BD9-81ED-4DB2-BD59-A6C34878D82A}">
                    <a16:rowId xmlns:a16="http://schemas.microsoft.com/office/drawing/2014/main" val="10011"/>
                  </a:ext>
                </a:extLst>
              </a:tr>
              <a:tr h="257372">
                <a:tc>
                  <a:txBody>
                    <a:bodyPr/>
                    <a:lstStyle/>
                    <a:p>
                      <a:pPr algn="l" fontAlgn="ctr"/>
                      <a:r>
                        <a:rPr lang="ru-RU" sz="1000" b="0" i="0" u="none" strike="noStrike">
                          <a:solidFill>
                            <a:srgbClr val="000000"/>
                          </a:solidFill>
                          <a:effectLst/>
                          <a:latin typeface="Calibri"/>
                        </a:rPr>
                        <a:t>ТАИФ-НК</a:t>
                      </a:r>
                    </a:p>
                  </a:txBody>
                  <a:tcPr marL="7144" marR="7144" marT="7144" marB="0" anchor="ctr"/>
                </a:tc>
                <a:tc>
                  <a:txBody>
                    <a:bodyPr/>
                    <a:lstStyle/>
                    <a:p>
                      <a:pPr algn="l" fontAlgn="ctr"/>
                      <a:r>
                        <a:rPr lang="ru-RU" sz="1000" b="0" i="0" u="none" strike="noStrike" dirty="0">
                          <a:solidFill>
                            <a:srgbClr val="000000"/>
                          </a:solidFill>
                          <a:effectLst/>
                          <a:latin typeface="Calibri"/>
                        </a:rPr>
                        <a:t>Гидрокрекинг</a:t>
                      </a:r>
                    </a:p>
                  </a:txBody>
                  <a:tcPr marL="7144" marR="7144" marT="7144" marB="0" anchor="ctr"/>
                </a:tc>
                <a:tc>
                  <a:txBody>
                    <a:bodyPr/>
                    <a:lstStyle/>
                    <a:p>
                      <a:pPr algn="r" fontAlgn="ctr"/>
                      <a:r>
                        <a:rPr lang="ru-RU" sz="1000" b="0" i="0" u="none" strike="noStrike">
                          <a:solidFill>
                            <a:srgbClr val="000000"/>
                          </a:solidFill>
                          <a:effectLst/>
                          <a:latin typeface="Calibri"/>
                        </a:rPr>
                        <a:t>2017</a:t>
                      </a:r>
                    </a:p>
                  </a:txBody>
                  <a:tcPr marL="7144" marR="7144" marT="7144" marB="0" anchor="ctr"/>
                </a:tc>
                <a:tc>
                  <a:txBody>
                    <a:bodyPr/>
                    <a:lstStyle/>
                    <a:p>
                      <a:pPr algn="r" fontAlgn="ctr"/>
                      <a:r>
                        <a:rPr lang="ru-RU" sz="1000" b="0" i="0" u="none" strike="noStrike">
                          <a:solidFill>
                            <a:srgbClr val="000000"/>
                          </a:solidFill>
                          <a:effectLst/>
                          <a:latin typeface="Calibri"/>
                        </a:rPr>
                        <a:t>4000</a:t>
                      </a:r>
                    </a:p>
                  </a:txBody>
                  <a:tcPr marL="7144" marR="7144" marT="7144" marB="0" anchor="ctr"/>
                </a:tc>
                <a:tc>
                  <a:txBody>
                    <a:bodyPr/>
                    <a:lstStyle/>
                    <a:p>
                      <a:pPr algn="l" fontAlgn="ctr"/>
                      <a:r>
                        <a:rPr lang="ru-RU" sz="1000" b="0" i="0" u="none" strike="noStrike" dirty="0">
                          <a:solidFill>
                            <a:srgbClr val="000000"/>
                          </a:solidFill>
                          <a:effectLst/>
                          <a:latin typeface="Calibri"/>
                        </a:rPr>
                        <a:t>Новая установка</a:t>
                      </a:r>
                    </a:p>
                  </a:txBody>
                  <a:tcPr marL="7144" marR="7144" marT="7144" marB="0" anchor="ctr"/>
                </a:tc>
                <a:extLst>
                  <a:ext uri="{0D108BD9-81ED-4DB2-BD59-A6C34878D82A}">
                    <a16:rowId xmlns:a16="http://schemas.microsoft.com/office/drawing/2014/main" val="10012"/>
                  </a:ext>
                </a:extLst>
              </a:tr>
              <a:tr h="257372">
                <a:tc>
                  <a:txBody>
                    <a:bodyPr/>
                    <a:lstStyle/>
                    <a:p>
                      <a:pPr algn="l" fontAlgn="ctr"/>
                      <a:r>
                        <a:rPr lang="ru-RU" sz="1000" b="0" i="0" u="none" strike="noStrike">
                          <a:solidFill>
                            <a:srgbClr val="000000"/>
                          </a:solidFill>
                          <a:effectLst/>
                          <a:latin typeface="Calibri"/>
                        </a:rPr>
                        <a:t>Туапсинский НПЗ</a:t>
                      </a:r>
                    </a:p>
                  </a:txBody>
                  <a:tcPr marL="7144" marR="7144" marT="7144" marB="0" anchor="ctr"/>
                </a:tc>
                <a:tc>
                  <a:txBody>
                    <a:bodyPr/>
                    <a:lstStyle/>
                    <a:p>
                      <a:pPr algn="l" fontAlgn="ctr"/>
                      <a:r>
                        <a:rPr lang="ru-RU" sz="1000" b="0" i="0" u="none" strike="noStrike" dirty="0">
                          <a:solidFill>
                            <a:srgbClr val="000000"/>
                          </a:solidFill>
                          <a:effectLst/>
                          <a:latin typeface="Calibri"/>
                        </a:rPr>
                        <a:t>Гидрокрекинг</a:t>
                      </a:r>
                    </a:p>
                  </a:txBody>
                  <a:tcPr marL="7144" marR="7144" marT="7144" marB="0" anchor="ctr"/>
                </a:tc>
                <a:tc>
                  <a:txBody>
                    <a:bodyPr/>
                    <a:lstStyle/>
                    <a:p>
                      <a:pPr algn="r" fontAlgn="ctr"/>
                      <a:r>
                        <a:rPr lang="ru-RU" sz="1000" b="0" i="0" u="none" strike="noStrike">
                          <a:solidFill>
                            <a:srgbClr val="000000"/>
                          </a:solidFill>
                          <a:effectLst/>
                          <a:latin typeface="Calibri"/>
                        </a:rPr>
                        <a:t>2020</a:t>
                      </a:r>
                    </a:p>
                  </a:txBody>
                  <a:tcPr marL="7144" marR="7144" marT="7144" marB="0" anchor="ctr"/>
                </a:tc>
                <a:tc>
                  <a:txBody>
                    <a:bodyPr/>
                    <a:lstStyle/>
                    <a:p>
                      <a:pPr algn="r" fontAlgn="ctr"/>
                      <a:r>
                        <a:rPr lang="ru-RU" sz="1000" b="0" i="0" u="none" strike="noStrike">
                          <a:solidFill>
                            <a:srgbClr val="000000"/>
                          </a:solidFill>
                          <a:effectLst/>
                          <a:latin typeface="Calibri"/>
                        </a:rPr>
                        <a:t>4000</a:t>
                      </a:r>
                    </a:p>
                  </a:txBody>
                  <a:tcPr marL="7144" marR="7144" marT="7144" marB="0" anchor="ctr"/>
                </a:tc>
                <a:tc>
                  <a:txBody>
                    <a:bodyPr/>
                    <a:lstStyle/>
                    <a:p>
                      <a:pPr algn="l" fontAlgn="ctr"/>
                      <a:r>
                        <a:rPr lang="ru-RU" sz="1000" b="0" i="0" u="none" strike="noStrike" dirty="0">
                          <a:solidFill>
                            <a:srgbClr val="000000"/>
                          </a:solidFill>
                          <a:effectLst/>
                          <a:latin typeface="Calibri"/>
                        </a:rPr>
                        <a:t>Новая установка</a:t>
                      </a:r>
                    </a:p>
                  </a:txBody>
                  <a:tcPr marL="7144" marR="7144" marT="7144" marB="0" anchor="ctr"/>
                </a:tc>
                <a:extLst>
                  <a:ext uri="{0D108BD9-81ED-4DB2-BD59-A6C34878D82A}">
                    <a16:rowId xmlns:a16="http://schemas.microsoft.com/office/drawing/2014/main" val="10013"/>
                  </a:ext>
                </a:extLst>
              </a:tr>
              <a:tr h="257372">
                <a:tc>
                  <a:txBody>
                    <a:bodyPr/>
                    <a:lstStyle/>
                    <a:p>
                      <a:pPr algn="l" fontAlgn="ctr"/>
                      <a:r>
                        <a:rPr lang="ru-RU" sz="1000" b="0" i="0" u="none" strike="noStrike">
                          <a:solidFill>
                            <a:srgbClr val="000000"/>
                          </a:solidFill>
                          <a:effectLst/>
                          <a:latin typeface="Calibri"/>
                        </a:rPr>
                        <a:t>Уфимский НПЗ</a:t>
                      </a:r>
                    </a:p>
                  </a:txBody>
                  <a:tcPr marL="7144" marR="7144" marT="7144" marB="0" anchor="ctr"/>
                </a:tc>
                <a:tc>
                  <a:txBody>
                    <a:bodyPr/>
                    <a:lstStyle/>
                    <a:p>
                      <a:pPr algn="l" fontAlgn="ctr"/>
                      <a:r>
                        <a:rPr lang="ru-RU" sz="1000" b="0" i="0" u="none" strike="noStrike" dirty="0">
                          <a:solidFill>
                            <a:srgbClr val="000000"/>
                          </a:solidFill>
                          <a:effectLst/>
                          <a:latin typeface="Calibri"/>
                        </a:rPr>
                        <a:t>Коксование</a:t>
                      </a:r>
                    </a:p>
                  </a:txBody>
                  <a:tcPr marL="7144" marR="7144" marT="7144" marB="0" anchor="ctr"/>
                </a:tc>
                <a:tc>
                  <a:txBody>
                    <a:bodyPr/>
                    <a:lstStyle/>
                    <a:p>
                      <a:pPr algn="r" fontAlgn="ctr"/>
                      <a:r>
                        <a:rPr lang="ru-RU" sz="1000" b="0" i="0" u="none" strike="noStrike" dirty="0">
                          <a:solidFill>
                            <a:srgbClr val="000000"/>
                          </a:solidFill>
                          <a:effectLst/>
                          <a:latin typeface="Calibri"/>
                        </a:rPr>
                        <a:t>2020</a:t>
                      </a:r>
                    </a:p>
                  </a:txBody>
                  <a:tcPr marL="7144" marR="7144" marT="7144" marB="0" anchor="ctr"/>
                </a:tc>
                <a:tc>
                  <a:txBody>
                    <a:bodyPr/>
                    <a:lstStyle/>
                    <a:p>
                      <a:pPr algn="r" fontAlgn="ctr"/>
                      <a:r>
                        <a:rPr lang="ru-RU" sz="1000" b="0" i="0" u="none" strike="noStrike" dirty="0">
                          <a:solidFill>
                            <a:srgbClr val="000000"/>
                          </a:solidFill>
                          <a:effectLst/>
                          <a:latin typeface="Calibri"/>
                        </a:rPr>
                        <a:t>2000</a:t>
                      </a:r>
                    </a:p>
                  </a:txBody>
                  <a:tcPr marL="7144" marR="7144" marT="7144" marB="0" anchor="ctr"/>
                </a:tc>
                <a:tc>
                  <a:txBody>
                    <a:bodyPr/>
                    <a:lstStyle/>
                    <a:p>
                      <a:pPr algn="l" fontAlgn="ctr"/>
                      <a:r>
                        <a:rPr lang="ru-RU" sz="1000" b="0" i="0" u="none" strike="noStrike" dirty="0">
                          <a:solidFill>
                            <a:srgbClr val="000000"/>
                          </a:solidFill>
                          <a:effectLst/>
                          <a:latin typeface="Calibri"/>
                        </a:rPr>
                        <a:t>Новая установка</a:t>
                      </a:r>
                    </a:p>
                  </a:txBody>
                  <a:tcPr marL="7144" marR="7144" marT="7144" marB="0" anchor="ctr"/>
                </a:tc>
                <a:extLst>
                  <a:ext uri="{0D108BD9-81ED-4DB2-BD59-A6C34878D82A}">
                    <a16:rowId xmlns:a16="http://schemas.microsoft.com/office/drawing/2014/main" val="10014"/>
                  </a:ext>
                </a:extLst>
              </a:tr>
            </a:tbl>
          </a:graphicData>
        </a:graphic>
      </p:graphicFrame>
      <p:sp>
        <p:nvSpPr>
          <p:cNvPr id="2" name="Прямоугольник 1"/>
          <p:cNvSpPr/>
          <p:nvPr/>
        </p:nvSpPr>
        <p:spPr>
          <a:xfrm>
            <a:off x="3491880" y="4854217"/>
            <a:ext cx="2340705" cy="230832"/>
          </a:xfrm>
          <a:prstGeom prst="rect">
            <a:avLst/>
          </a:prstGeom>
        </p:spPr>
        <p:txBody>
          <a:bodyPr wrap="none">
            <a:spAutoFit/>
          </a:bodyPr>
          <a:lstStyle/>
          <a:p>
            <a:pPr lvl="0">
              <a:spcBef>
                <a:spcPct val="0"/>
              </a:spcBef>
            </a:pP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Copyright © 201</a:t>
            </a:r>
            <a:r>
              <a:rPr lang="ru-RU"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7</a:t>
            </a: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 Argus Media Ltd. All rights reserved</a:t>
            </a:r>
            <a:r>
              <a:rPr lang="en-US" altLang="ru-RU" sz="900" dirty="0">
                <a:solidFill>
                  <a:srgbClr val="636463"/>
                </a:solidFill>
                <a:latin typeface="Verdana" panose="020B0604030504040204" pitchFamily="34" charset="0"/>
                <a:ea typeface="Verdana" panose="020B0604030504040204" pitchFamily="34" charset="0"/>
                <a:cs typeface="Verdana" panose="020B0604030504040204" pitchFamily="34" charset="0"/>
              </a:rPr>
              <a:t>.</a:t>
            </a:r>
            <a:endParaRPr lang="en-US" altLang="ru-RU" sz="900" dirty="0">
              <a:solidFill>
                <a:srgbClr val="63646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42712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ъект 1"/>
          <p:cNvSpPr>
            <a:spLocks noGrp="1"/>
          </p:cNvSpPr>
          <p:nvPr>
            <p:ph sz="half" idx="1"/>
          </p:nvPr>
        </p:nvSpPr>
        <p:spPr>
          <a:xfrm>
            <a:off x="501626" y="739973"/>
            <a:ext cx="8176392" cy="3835003"/>
          </a:xfrm>
        </p:spPr>
        <p:txBody>
          <a:bodyPr>
            <a:normAutofit/>
          </a:bodyPr>
          <a:lstStyle/>
          <a:p>
            <a:pPr defTabSz="342900"/>
            <a:r>
              <a:rPr lang="ru-RU" altLang="ru-RU" sz="1600" dirty="0" smtClean="0">
                <a:solidFill>
                  <a:srgbClr val="595959"/>
                </a:solidFill>
                <a:latin typeface="Verdana" panose="020B0604030504040204" pitchFamily="34" charset="0"/>
                <a:ea typeface="MS PGothic" panose="020B0600070205080204" pitchFamily="34" charset="-128"/>
                <a:cs typeface="Arial" panose="020B0604020202020204" pitchFamily="34" charset="0"/>
              </a:rPr>
              <a:t>Экспорт нефти в 2016 увеличился на 4,7%, а первичная переработка нефти на российских НПЗ сократилась на 1,2%. В 2017, рост экспорта российской нефти сохранится, несмотря на сокращение объема добычи.</a:t>
            </a:r>
          </a:p>
          <a:p>
            <a:pPr defTabSz="342900"/>
            <a:r>
              <a:rPr lang="ru-RU" altLang="ru-RU" sz="1600" dirty="0" smtClean="0">
                <a:solidFill>
                  <a:srgbClr val="595959"/>
                </a:solidFill>
                <a:latin typeface="Verdana" panose="020B0604030504040204" pitchFamily="34" charset="0"/>
                <a:ea typeface="MS PGothic" panose="020B0600070205080204" pitchFamily="34" charset="-128"/>
                <a:cs typeface="Arial" panose="020B0604020202020204" pitchFamily="34" charset="0"/>
              </a:rPr>
              <a:t>Выпуск мазута снизился и продолжит снижение в будущем за счет модернизации НПЗ и уменьшение загрузки </a:t>
            </a:r>
            <a:r>
              <a:rPr lang="ru-RU" altLang="ru-RU" sz="1600" dirty="0">
                <a:solidFill>
                  <a:srgbClr val="595959"/>
                </a:solidFill>
                <a:latin typeface="Verdana" panose="020B0604030504040204" pitchFamily="34" charset="0"/>
                <a:ea typeface="MS PGothic" panose="020B0600070205080204" pitchFamily="34" charset="-128"/>
                <a:cs typeface="Arial" panose="020B0604020202020204" pitchFamily="34" charset="0"/>
              </a:rPr>
              <a:t>заводов</a:t>
            </a:r>
            <a:r>
              <a:rPr lang="ru-RU" altLang="ru-RU" sz="1600" dirty="0" smtClean="0">
                <a:solidFill>
                  <a:srgbClr val="595959"/>
                </a:solidFill>
                <a:latin typeface="Verdana" panose="020B0604030504040204" pitchFamily="34" charset="0"/>
                <a:ea typeface="MS PGothic" panose="020B0600070205080204" pitchFamily="34" charset="-128"/>
                <a:cs typeface="Arial" panose="020B0604020202020204" pitchFamily="34" charset="0"/>
              </a:rPr>
              <a:t>. Средняя по стране глубина переработки нефти в 2016 г достигла 79% вместо запланированных 75%. В 2020 г этот показатель достигнет 85</a:t>
            </a:r>
            <a:r>
              <a:rPr lang="ru-RU" altLang="ru-RU" sz="1600" dirty="0" smtClean="0">
                <a:solidFill>
                  <a:srgbClr val="595959"/>
                </a:solidFill>
                <a:latin typeface="Verdana" panose="020B0604030504040204" pitchFamily="34" charset="0"/>
                <a:ea typeface="MS PGothic" panose="020B0600070205080204" pitchFamily="34" charset="-128"/>
                <a:cs typeface="Arial" panose="020B0604020202020204" pitchFamily="34" charset="0"/>
              </a:rPr>
              <a:t>%.</a:t>
            </a:r>
            <a:r>
              <a:rPr lang="en-US" altLang="ru-RU" sz="1600" dirty="0" smtClean="0">
                <a:solidFill>
                  <a:srgbClr val="595959"/>
                </a:solidFill>
                <a:latin typeface="Verdana" panose="020B0604030504040204" pitchFamily="34" charset="0"/>
                <a:ea typeface="MS PGothic" panose="020B0600070205080204" pitchFamily="34" charset="-128"/>
                <a:cs typeface="Arial" panose="020B0604020202020204" pitchFamily="34" charset="0"/>
              </a:rPr>
              <a:t> </a:t>
            </a:r>
            <a:r>
              <a:rPr lang="ru-RU" altLang="ru-RU" sz="1600" dirty="0" smtClean="0">
                <a:solidFill>
                  <a:srgbClr val="595959"/>
                </a:solidFill>
                <a:latin typeface="Verdana" panose="020B0604030504040204" pitchFamily="34" charset="0"/>
                <a:ea typeface="MS PGothic" panose="020B0600070205080204" pitchFamily="34" charset="-128"/>
                <a:cs typeface="Arial" panose="020B0604020202020204" pitchFamily="34" charset="0"/>
              </a:rPr>
              <a:t>Доля мазута снизится </a:t>
            </a:r>
            <a:r>
              <a:rPr lang="en-US" altLang="ru-RU" sz="1600" dirty="0" smtClean="0">
                <a:solidFill>
                  <a:srgbClr val="595959"/>
                </a:solidFill>
                <a:latin typeface="Verdana" panose="020B0604030504040204" pitchFamily="34" charset="0"/>
                <a:ea typeface="MS PGothic" panose="020B0600070205080204" pitchFamily="34" charset="-128"/>
                <a:cs typeface="Arial" panose="020B0604020202020204" pitchFamily="34" charset="0"/>
              </a:rPr>
              <a:t>c 30%</a:t>
            </a:r>
            <a:r>
              <a:rPr lang="ru-RU" altLang="ru-RU" sz="1600" dirty="0" smtClean="0">
                <a:solidFill>
                  <a:srgbClr val="595959"/>
                </a:solidFill>
                <a:latin typeface="Verdana" panose="020B0604030504040204" pitchFamily="34" charset="0"/>
                <a:ea typeface="MS PGothic" panose="020B0600070205080204" pitchFamily="34" charset="-128"/>
                <a:cs typeface="Arial" panose="020B0604020202020204" pitchFamily="34" charset="0"/>
              </a:rPr>
              <a:t> до 20%. Доля дистиллятов вырастет с 36% до 42%</a:t>
            </a:r>
            <a:endParaRPr lang="ru-RU" altLang="ru-RU" sz="1600" dirty="0" smtClean="0">
              <a:solidFill>
                <a:srgbClr val="595959"/>
              </a:solidFill>
              <a:latin typeface="Verdana" panose="020B0604030504040204" pitchFamily="34" charset="0"/>
              <a:ea typeface="MS PGothic" panose="020B0600070205080204" pitchFamily="34" charset="-128"/>
              <a:cs typeface="Arial" panose="020B0604020202020204" pitchFamily="34" charset="0"/>
            </a:endParaRPr>
          </a:p>
          <a:p>
            <a:pPr defTabSz="342900"/>
            <a:r>
              <a:rPr lang="ru-RU" altLang="ru-RU" sz="1600" dirty="0" smtClean="0">
                <a:solidFill>
                  <a:srgbClr val="595959"/>
                </a:solidFill>
                <a:latin typeface="Verdana" panose="020B0604030504040204" pitchFamily="34" charset="0"/>
                <a:ea typeface="MS PGothic" panose="020B0600070205080204" pitchFamily="34" charset="-128"/>
                <a:cs typeface="Arial" panose="020B0604020202020204" pitchFamily="34" charset="0"/>
              </a:rPr>
              <a:t>Потребление на внутреннем рынке сократилось.</a:t>
            </a:r>
          </a:p>
          <a:p>
            <a:pPr defTabSz="342900"/>
            <a:r>
              <a:rPr lang="ru-RU" altLang="ru-RU" sz="1600" dirty="0" smtClean="0">
                <a:solidFill>
                  <a:srgbClr val="595959"/>
                </a:solidFill>
                <a:latin typeface="Verdana" panose="020B0604030504040204" pitchFamily="34" charset="0"/>
                <a:ea typeface="MS PGothic" panose="020B0600070205080204" pitchFamily="34" charset="-128"/>
                <a:cs typeface="Arial" panose="020B0604020202020204" pitchFamily="34" charset="0"/>
              </a:rPr>
              <a:t>Экспорт мазута уменьшился из-за сокращения производства. Тенденция сохранится и в 2017. Основный рынок сбыта мазута – АТР, несмотря на сокращение поставок в Китай. Экспорт в США растет.</a:t>
            </a:r>
          </a:p>
        </p:txBody>
      </p:sp>
      <p:sp>
        <p:nvSpPr>
          <p:cNvPr id="71683" name="Заголовок 2"/>
          <p:cNvSpPr>
            <a:spLocks noGrp="1"/>
          </p:cNvSpPr>
          <p:nvPr>
            <p:ph type="title"/>
          </p:nvPr>
        </p:nvSpPr>
        <p:spPr>
          <a:xfrm>
            <a:off x="500063" y="228600"/>
            <a:ext cx="7104460" cy="457200"/>
          </a:xfrm>
        </p:spPr>
        <p:txBody>
          <a:bodyPr>
            <a:normAutofit/>
          </a:bodyPr>
          <a:lstStyle/>
          <a:p>
            <a:r>
              <a:rPr lang="ru-RU" altLang="ru-RU" sz="2000" dirty="0">
                <a:latin typeface="Verdana" panose="020B0604030504040204" pitchFamily="34" charset="0"/>
                <a:ea typeface="Verdana" panose="020B0604030504040204" pitchFamily="34" charset="0"/>
                <a:cs typeface="Verdana" panose="020B0604030504040204" pitchFamily="34" charset="0"/>
              </a:rPr>
              <a:t>Тенденции российского рынка</a:t>
            </a:r>
            <a:endParaRPr lang="ru-RU" altLang="ru-RU" sz="2000" dirty="0">
              <a:latin typeface="Verdana" panose="020B0604030504040204" pitchFamily="34" charset="0"/>
              <a:ea typeface="Verdana" panose="020B0604030504040204" pitchFamily="34" charset="0"/>
              <a:cs typeface="Verdana" panose="020B0604030504040204" pitchFamily="34" charset="0"/>
            </a:endParaRPr>
          </a:p>
        </p:txBody>
      </p:sp>
      <p:sp>
        <p:nvSpPr>
          <p:cNvPr id="7168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Copyright © </a:t>
            </a: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201</a:t>
            </a:r>
            <a:r>
              <a:rPr lang="ru-RU"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7</a:t>
            </a: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 </a:t>
            </a:r>
            <a:r>
              <a:rPr lang="en-US" altLang="ru-RU" sz="600" dirty="0">
                <a:solidFill>
                  <a:srgbClr val="636463"/>
                </a:solidFill>
                <a:latin typeface="Verdana" panose="020B0604030504040204" pitchFamily="34" charset="0"/>
                <a:ea typeface="Verdana" panose="020B0604030504040204" pitchFamily="34" charset="0"/>
                <a:cs typeface="Verdana" panose="020B0604030504040204" pitchFamily="34" charset="0"/>
              </a:rPr>
              <a:t>Argus Media Ltd. All rights reserved</a:t>
            </a:r>
            <a:r>
              <a:rPr lang="en-US" altLang="ru-RU" sz="900" dirty="0">
                <a:solidFill>
                  <a:srgbClr val="636463"/>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272136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p:txBody>
          <a:bodyPr>
            <a:normAutofit fontScale="92500" lnSpcReduction="20000"/>
          </a:bodyPr>
          <a:lstStyle/>
          <a:p>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2020 </a:t>
            </a:r>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г. </a:t>
            </a:r>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судовладельцы будут пытаться уклониться от выполнения экологических требований</a:t>
            </a:r>
          </a:p>
          <a:p>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На рынке США образуется нехватка дистиллятов</a:t>
            </a:r>
          </a:p>
          <a:p>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Спрос на </a:t>
            </a:r>
            <a:r>
              <a:rPr lang="ru-RU" sz="1900" dirty="0" err="1">
                <a:solidFill>
                  <a:srgbClr val="595959"/>
                </a:solidFill>
                <a:latin typeface="Verdana" panose="020B0604030504040204" pitchFamily="34" charset="0"/>
                <a:ea typeface="MS PGothic" panose="020B0600070205080204" pitchFamily="34" charset="-128"/>
                <a:cs typeface="Arial" panose="020B0604020202020204" pitchFamily="34" charset="0"/>
              </a:rPr>
              <a:t>низкосернистую</a:t>
            </a:r>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 нефть вырастет</a:t>
            </a:r>
          </a:p>
          <a:p>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Спрос на скрубберы вырастет</a:t>
            </a:r>
          </a:p>
          <a:p>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Бразилия </a:t>
            </a:r>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и Аргентина справятся с новыми правилами, для остальных стран региона ситуация будет сложной</a:t>
            </a:r>
          </a:p>
          <a:p>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Судоходные компании окажутся под ударом из-за роста цен на </a:t>
            </a:r>
            <a:r>
              <a:rPr lang="ru-RU" sz="1900" dirty="0" smtClean="0">
                <a:solidFill>
                  <a:srgbClr val="595959"/>
                </a:solidFill>
                <a:latin typeface="Verdana" panose="020B0604030504040204" pitchFamily="34" charset="0"/>
                <a:ea typeface="MS PGothic" panose="020B0600070205080204" pitchFamily="34" charset="-128"/>
                <a:cs typeface="Arial" panose="020B0604020202020204" pitchFamily="34" charset="0"/>
              </a:rPr>
              <a:t>топливо</a:t>
            </a:r>
            <a:endPar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endParaRPr>
          </a:p>
          <a:p>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Бункеровка альтернативными видами топлива </a:t>
            </a:r>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пока развивается </a:t>
            </a:r>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медленно</a:t>
            </a:r>
          </a:p>
          <a:p>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Российские </a:t>
            </a:r>
            <a:r>
              <a:rPr lang="ru-RU" sz="1900" dirty="0" err="1">
                <a:solidFill>
                  <a:srgbClr val="595959"/>
                </a:solidFill>
                <a:latin typeface="Verdana" panose="020B0604030504040204" pitchFamily="34" charset="0"/>
                <a:ea typeface="MS PGothic" panose="020B0600070205080204" pitchFamily="34" charset="-128"/>
                <a:cs typeface="Arial" panose="020B0604020202020204" pitchFamily="34" charset="0"/>
              </a:rPr>
              <a:t>нефтепереработчики</a:t>
            </a:r>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 </a:t>
            </a:r>
            <a:r>
              <a:rPr lang="ru-RU" sz="1900" dirty="0">
                <a:solidFill>
                  <a:srgbClr val="595959"/>
                </a:solidFill>
                <a:latin typeface="Verdana" panose="020B0604030504040204" pitchFamily="34" charset="0"/>
                <a:ea typeface="MS PGothic" panose="020B0600070205080204" pitchFamily="34" charset="-128"/>
                <a:cs typeface="Arial" panose="020B0604020202020204" pitchFamily="34" charset="0"/>
              </a:rPr>
              <a:t>успеют нарастить выпуск дистиллятов и существенно сократить производство мазута</a:t>
            </a:r>
          </a:p>
          <a:p>
            <a:endParaRPr lang="ru-RU" dirty="0"/>
          </a:p>
        </p:txBody>
      </p:sp>
      <p:sp>
        <p:nvSpPr>
          <p:cNvPr id="3" name="Заголовок 2"/>
          <p:cNvSpPr>
            <a:spLocks noGrp="1"/>
          </p:cNvSpPr>
          <p:nvPr>
            <p:ph type="title"/>
          </p:nvPr>
        </p:nvSpPr>
        <p:spPr/>
        <p:txBody>
          <a:bodyPr/>
          <a:lstStyle/>
          <a:p>
            <a:r>
              <a:rPr lang="ru-RU" dirty="0" smtClean="0"/>
              <a:t>Выводы</a:t>
            </a:r>
            <a:endParaRPr lang="ru-RU" dirty="0"/>
          </a:p>
        </p:txBody>
      </p:sp>
      <p:sp>
        <p:nvSpPr>
          <p:cNvPr id="4" name="Нижний колонтитул 3"/>
          <p:cNvSpPr>
            <a:spLocks noGrp="1"/>
          </p:cNvSpPr>
          <p:nvPr>
            <p:ph type="ftr" sz="quarter" idx="10"/>
          </p:nvPr>
        </p:nvSpPr>
        <p:spPr/>
        <p:txBody>
          <a:bodyPr/>
          <a:lstStyle/>
          <a:p>
            <a:r>
              <a:rPr lang="en-US" dirty="0" smtClean="0"/>
              <a:t>Copyright © 201</a:t>
            </a:r>
            <a:r>
              <a:rPr lang="ru-RU" dirty="0" smtClean="0"/>
              <a:t>7</a:t>
            </a:r>
            <a:r>
              <a:rPr lang="en-US" dirty="0" smtClean="0"/>
              <a:t> Argus Media group. All rights reserved.</a:t>
            </a:r>
            <a:endParaRPr lang="en-US" dirty="0"/>
          </a:p>
        </p:txBody>
      </p:sp>
    </p:spTree>
    <p:extLst>
      <p:ext uri="{BB962C8B-B14F-4D97-AF65-F5344CB8AC3E}">
        <p14:creationId xmlns:p14="http://schemas.microsoft.com/office/powerpoint/2010/main" val="2899353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888" y="1721644"/>
            <a:ext cx="6000750" cy="996951"/>
          </a:xfrm>
          <a:prstGeom prst="rect">
            <a:avLst/>
          </a:prstGeom>
        </p:spPr>
        <p:txBody>
          <a:bodyPr vert="horz" wrap="square" lIns="0" tIns="0" rIns="0" bIns="0" rtlCol="0" anchor="t">
            <a:normAutofit/>
          </a:bodyPr>
          <a:lstStyle/>
          <a:p>
            <a:pPr>
              <a:spcAft>
                <a:spcPts val="225"/>
              </a:spcAft>
            </a:pPr>
            <a:r>
              <a:rPr lang="ru-RU" sz="1600" dirty="0">
                <a:solidFill>
                  <a:schemeClr val="bg1"/>
                </a:solidFill>
                <a:latin typeface="Verdana"/>
                <a:ea typeface="ＭＳ Ｐゴシック" pitchFamily="34" charset="-128"/>
                <a:cs typeface="Verdana"/>
              </a:rPr>
              <a:t>Дмитрий Терентьев</a:t>
            </a:r>
            <a:endParaRPr lang="en-GB" sz="1600" dirty="0">
              <a:solidFill>
                <a:schemeClr val="bg1"/>
              </a:solidFill>
              <a:latin typeface="Verdana"/>
              <a:ea typeface="ＭＳ Ｐゴシック" pitchFamily="34" charset="-128"/>
              <a:cs typeface="Verdana"/>
            </a:endParaRPr>
          </a:p>
          <a:p>
            <a:r>
              <a:rPr lang="ru-RU" sz="1400" dirty="0">
                <a:solidFill>
                  <a:schemeClr val="bg1"/>
                </a:solidFill>
                <a:latin typeface="Verdana"/>
                <a:ea typeface="ＭＳ Ｐゴシック" pitchFamily="34" charset="-128"/>
                <a:cs typeface="Verdana"/>
              </a:rPr>
              <a:t>Менеджер по развитию бизнеса</a:t>
            </a:r>
            <a:endParaRPr lang="en-GB" sz="1400" dirty="0">
              <a:solidFill>
                <a:schemeClr val="bg1"/>
              </a:solidFill>
              <a:latin typeface="Verdana"/>
              <a:ea typeface="ＭＳ Ｐゴシック" pitchFamily="34" charset="-128"/>
              <a:cs typeface="Verdana"/>
            </a:endParaRPr>
          </a:p>
          <a:p>
            <a:endParaRPr lang="en-GB" sz="1350" dirty="0">
              <a:solidFill>
                <a:schemeClr val="bg1"/>
              </a:solidFill>
              <a:latin typeface="Verdana"/>
              <a:ea typeface="ＭＳ Ｐゴシック" pitchFamily="34" charset="-128"/>
              <a:cs typeface="Verdana"/>
            </a:endParaRPr>
          </a:p>
        </p:txBody>
      </p:sp>
      <p:sp>
        <p:nvSpPr>
          <p:cNvPr id="6" name="TextBox 5"/>
          <p:cNvSpPr txBox="1"/>
          <p:nvPr/>
        </p:nvSpPr>
        <p:spPr>
          <a:xfrm>
            <a:off x="623888" y="2253060"/>
            <a:ext cx="685800" cy="685800"/>
          </a:xfrm>
          <a:prstGeom prst="rect">
            <a:avLst/>
          </a:prstGeom>
        </p:spPr>
        <p:txBody>
          <a:bodyPr vert="horz" wrap="none" lIns="0" tIns="0" rIns="0" bIns="0" rtlCol="0" anchor="t">
            <a:noAutofit/>
          </a:bodyPr>
          <a:lstStyle/>
          <a:p>
            <a:pPr>
              <a:spcAft>
                <a:spcPts val="225"/>
              </a:spcAft>
            </a:pPr>
            <a:r>
              <a:rPr lang="en-GB" sz="1400" dirty="0">
                <a:solidFill>
                  <a:srgbClr val="FFFFFF"/>
                </a:solidFill>
                <a:latin typeface="Verdana"/>
                <a:ea typeface="ＭＳ Ｐゴシック" pitchFamily="34" charset="-128"/>
                <a:cs typeface="Verdana"/>
              </a:rPr>
              <a:t>Email:</a:t>
            </a:r>
          </a:p>
          <a:p>
            <a:pPr>
              <a:spcAft>
                <a:spcPts val="225"/>
              </a:spcAft>
            </a:pPr>
            <a:r>
              <a:rPr lang="ru-RU" sz="1400" dirty="0">
                <a:solidFill>
                  <a:srgbClr val="FFFFFF"/>
                </a:solidFill>
                <a:latin typeface="Verdana"/>
                <a:ea typeface="ＭＳ Ｐゴシック" pitchFamily="34" charset="-128"/>
                <a:cs typeface="Verdana"/>
              </a:rPr>
              <a:t>Телефон</a:t>
            </a:r>
            <a:r>
              <a:rPr lang="en-GB" sz="1400" dirty="0">
                <a:solidFill>
                  <a:srgbClr val="FFFFFF"/>
                </a:solidFill>
                <a:latin typeface="Verdana"/>
                <a:ea typeface="ＭＳ Ｐゴシック" pitchFamily="34" charset="-128"/>
                <a:cs typeface="Verdana"/>
              </a:rPr>
              <a:t>:</a:t>
            </a:r>
          </a:p>
          <a:p>
            <a:pPr>
              <a:spcAft>
                <a:spcPts val="225"/>
              </a:spcAft>
            </a:pPr>
            <a:r>
              <a:rPr lang="ru-RU" sz="1400" dirty="0">
                <a:solidFill>
                  <a:srgbClr val="FFFFFF"/>
                </a:solidFill>
                <a:latin typeface="Verdana"/>
                <a:ea typeface="ＭＳ Ｐゴシック" pitchFamily="34" charset="-128"/>
                <a:cs typeface="Verdana"/>
              </a:rPr>
              <a:t>Город</a:t>
            </a:r>
            <a:r>
              <a:rPr lang="en-GB" sz="1400" dirty="0">
                <a:solidFill>
                  <a:srgbClr val="FFFFFF"/>
                </a:solidFill>
                <a:latin typeface="Verdana"/>
                <a:ea typeface="ＭＳ Ｐゴシック" pitchFamily="34" charset="-128"/>
                <a:cs typeface="Verdana"/>
              </a:rPr>
              <a:t>:</a:t>
            </a:r>
          </a:p>
          <a:p>
            <a:pPr>
              <a:spcAft>
                <a:spcPts val="225"/>
              </a:spcAft>
            </a:pPr>
            <a:r>
              <a:rPr lang="ru-RU" sz="1400" dirty="0">
                <a:solidFill>
                  <a:srgbClr val="FFFFFF"/>
                </a:solidFill>
                <a:latin typeface="Verdana"/>
                <a:ea typeface="ＭＳ Ｐゴシック" pitchFamily="34" charset="-128"/>
                <a:cs typeface="Verdana"/>
              </a:rPr>
              <a:t>Сайт</a:t>
            </a:r>
            <a:r>
              <a:rPr lang="en-GB" sz="1400" dirty="0">
                <a:solidFill>
                  <a:srgbClr val="FFFFFF"/>
                </a:solidFill>
                <a:latin typeface="Verdana"/>
                <a:ea typeface="ＭＳ Ｐゴシック" pitchFamily="34" charset="-128"/>
                <a:cs typeface="Verdana"/>
              </a:rPr>
              <a:t>:</a:t>
            </a:r>
          </a:p>
        </p:txBody>
      </p:sp>
      <p:sp>
        <p:nvSpPr>
          <p:cNvPr id="8" name="TextBox 7"/>
          <p:cNvSpPr txBox="1"/>
          <p:nvPr/>
        </p:nvSpPr>
        <p:spPr>
          <a:xfrm>
            <a:off x="1547664" y="2253060"/>
            <a:ext cx="3168352" cy="685800"/>
          </a:xfrm>
          <a:prstGeom prst="rect">
            <a:avLst/>
          </a:prstGeom>
        </p:spPr>
        <p:txBody>
          <a:bodyPr vert="horz" wrap="none" lIns="0" tIns="0" rIns="0" bIns="0" rtlCol="0" anchor="t">
            <a:noAutofit/>
          </a:bodyPr>
          <a:lstStyle/>
          <a:p>
            <a:pPr>
              <a:spcAft>
                <a:spcPts val="225"/>
              </a:spcAft>
            </a:pPr>
            <a:r>
              <a:rPr lang="en-US" sz="1400" dirty="0" err="1" smtClean="0">
                <a:solidFill>
                  <a:srgbClr val="FFFFFF"/>
                </a:solidFill>
                <a:latin typeface="Verdana"/>
                <a:ea typeface="ＭＳ Ｐゴシック" pitchFamily="34" charset="-128"/>
                <a:cs typeface="Verdana"/>
              </a:rPr>
              <a:t>dmitry.terentiev</a:t>
            </a:r>
            <a:r>
              <a:rPr lang="en-GB" sz="1400" dirty="0">
                <a:solidFill>
                  <a:srgbClr val="FFFFFF"/>
                </a:solidFill>
                <a:latin typeface="Verdana"/>
                <a:ea typeface="ＭＳ Ｐゴシック" pitchFamily="34" charset="-128"/>
                <a:cs typeface="Verdana"/>
              </a:rPr>
              <a:t>@argusmedia.com</a:t>
            </a:r>
          </a:p>
          <a:p>
            <a:pPr>
              <a:spcAft>
                <a:spcPts val="225"/>
              </a:spcAft>
            </a:pPr>
            <a:r>
              <a:rPr lang="ru-RU" sz="1400" dirty="0">
                <a:solidFill>
                  <a:srgbClr val="FFFFFF"/>
                </a:solidFill>
                <a:latin typeface="Verdana"/>
                <a:ea typeface="ＭＳ Ｐゴシック" pitchFamily="34" charset="-128"/>
                <a:cs typeface="Verdana"/>
              </a:rPr>
              <a:t> </a:t>
            </a:r>
            <a:r>
              <a:rPr lang="en-GB" sz="1400" dirty="0">
                <a:solidFill>
                  <a:srgbClr val="FFFFFF"/>
                </a:solidFill>
                <a:latin typeface="Verdana"/>
                <a:ea typeface="ＭＳ Ｐゴシック" pitchFamily="34" charset="-128"/>
                <a:cs typeface="Verdana"/>
              </a:rPr>
              <a:t>+</a:t>
            </a:r>
            <a:r>
              <a:rPr lang="ru-RU" sz="1400" dirty="0">
                <a:solidFill>
                  <a:srgbClr val="FFFFFF"/>
                </a:solidFill>
                <a:latin typeface="Verdana"/>
                <a:ea typeface="ＭＳ Ｐゴシック" pitchFamily="34" charset="-128"/>
                <a:cs typeface="Verdana"/>
              </a:rPr>
              <a:t>7</a:t>
            </a:r>
            <a:r>
              <a:rPr lang="en-US" sz="1400" dirty="0">
                <a:solidFill>
                  <a:srgbClr val="FFFFFF"/>
                </a:solidFill>
                <a:latin typeface="Verdana"/>
                <a:ea typeface="ＭＳ Ｐゴシック" pitchFamily="34" charset="-128"/>
                <a:cs typeface="Verdana"/>
              </a:rPr>
              <a:t> (</a:t>
            </a:r>
            <a:r>
              <a:rPr lang="ru-RU" sz="1400" dirty="0">
                <a:solidFill>
                  <a:srgbClr val="FFFFFF"/>
                </a:solidFill>
                <a:latin typeface="Verdana"/>
                <a:ea typeface="ＭＳ Ｐゴシック" pitchFamily="34" charset="-128"/>
                <a:cs typeface="Verdana"/>
              </a:rPr>
              <a:t>495</a:t>
            </a:r>
            <a:r>
              <a:rPr lang="en-US" sz="1400" dirty="0">
                <a:solidFill>
                  <a:srgbClr val="FFFFFF"/>
                </a:solidFill>
                <a:latin typeface="Verdana"/>
                <a:ea typeface="ＭＳ Ｐゴシック" pitchFamily="34" charset="-128"/>
                <a:cs typeface="Verdana"/>
              </a:rPr>
              <a:t>) </a:t>
            </a:r>
            <a:r>
              <a:rPr lang="ru-RU" sz="1400" dirty="0">
                <a:solidFill>
                  <a:srgbClr val="FFFFFF"/>
                </a:solidFill>
                <a:latin typeface="Verdana"/>
                <a:ea typeface="ＭＳ Ｐゴシック" pitchFamily="34" charset="-128"/>
                <a:cs typeface="Verdana"/>
              </a:rPr>
              <a:t>933</a:t>
            </a:r>
            <a:r>
              <a:rPr lang="en-US" sz="1400" dirty="0">
                <a:solidFill>
                  <a:srgbClr val="FFFFFF"/>
                </a:solidFill>
                <a:latin typeface="Verdana"/>
                <a:ea typeface="ＭＳ Ｐゴシック" pitchFamily="34" charset="-128"/>
                <a:cs typeface="Verdana"/>
              </a:rPr>
              <a:t>-</a:t>
            </a:r>
            <a:r>
              <a:rPr lang="ru-RU" sz="1400" dirty="0">
                <a:solidFill>
                  <a:srgbClr val="FFFFFF"/>
                </a:solidFill>
                <a:latin typeface="Verdana"/>
                <a:ea typeface="ＭＳ Ｐゴシック" pitchFamily="34" charset="-128"/>
                <a:cs typeface="Verdana"/>
              </a:rPr>
              <a:t>75</a:t>
            </a:r>
            <a:r>
              <a:rPr lang="en-US" sz="1400" dirty="0">
                <a:solidFill>
                  <a:srgbClr val="FFFFFF"/>
                </a:solidFill>
                <a:latin typeface="Verdana"/>
                <a:ea typeface="ＭＳ Ｐゴシック" pitchFamily="34" charset="-128"/>
                <a:cs typeface="Verdana"/>
              </a:rPr>
              <a:t>-</a:t>
            </a:r>
            <a:r>
              <a:rPr lang="ru-RU" sz="1400" dirty="0">
                <a:solidFill>
                  <a:srgbClr val="FFFFFF"/>
                </a:solidFill>
                <a:latin typeface="Verdana"/>
                <a:ea typeface="ＭＳ Ｐゴシック" pitchFamily="34" charset="-128"/>
                <a:cs typeface="Verdana"/>
              </a:rPr>
              <a:t>71,</a:t>
            </a:r>
            <a:r>
              <a:rPr lang="en-US" sz="1400" dirty="0">
                <a:solidFill>
                  <a:srgbClr val="FFFFFF"/>
                </a:solidFill>
                <a:latin typeface="Verdana"/>
                <a:ea typeface="ＭＳ Ｐゴシック" pitchFamily="34" charset="-128"/>
                <a:cs typeface="Verdana"/>
              </a:rPr>
              <a:t> </a:t>
            </a:r>
            <a:r>
              <a:rPr lang="ru-RU" sz="1400" dirty="0">
                <a:solidFill>
                  <a:srgbClr val="FFFFFF"/>
                </a:solidFill>
                <a:latin typeface="Verdana"/>
                <a:ea typeface="ＭＳ Ｐゴシック" pitchFamily="34" charset="-128"/>
                <a:cs typeface="Verdana"/>
              </a:rPr>
              <a:t>доб. 4</a:t>
            </a:r>
            <a:r>
              <a:rPr lang="en-US" sz="1400" dirty="0">
                <a:solidFill>
                  <a:srgbClr val="FFFFFF"/>
                </a:solidFill>
                <a:latin typeface="Verdana"/>
                <a:ea typeface="ＭＳ Ｐゴシック" pitchFamily="34" charset="-128"/>
                <a:cs typeface="Verdana"/>
              </a:rPr>
              <a:t>25</a:t>
            </a:r>
            <a:endParaRPr lang="en-GB" sz="1400" dirty="0">
              <a:solidFill>
                <a:srgbClr val="FFFFFF"/>
              </a:solidFill>
              <a:latin typeface="Verdana"/>
              <a:ea typeface="ＭＳ Ｐゴシック" pitchFamily="34" charset="-128"/>
              <a:cs typeface="Verdana"/>
            </a:endParaRPr>
          </a:p>
          <a:p>
            <a:pPr>
              <a:spcAft>
                <a:spcPts val="225"/>
              </a:spcAft>
            </a:pPr>
            <a:r>
              <a:rPr lang="ru-RU" sz="1400" dirty="0">
                <a:solidFill>
                  <a:srgbClr val="FFFFFF"/>
                </a:solidFill>
                <a:latin typeface="Verdana"/>
                <a:ea typeface="ＭＳ Ｐゴシック" pitchFamily="34" charset="-128"/>
                <a:cs typeface="Verdana"/>
              </a:rPr>
              <a:t>Москва</a:t>
            </a:r>
            <a:endParaRPr lang="en-GB" sz="1400" dirty="0">
              <a:solidFill>
                <a:srgbClr val="FFFFFF"/>
              </a:solidFill>
              <a:latin typeface="Verdana"/>
              <a:ea typeface="ＭＳ Ｐゴシック" pitchFamily="34" charset="-128"/>
              <a:cs typeface="Verdana"/>
            </a:endParaRPr>
          </a:p>
          <a:p>
            <a:pPr>
              <a:spcAft>
                <a:spcPts val="225"/>
              </a:spcAft>
            </a:pPr>
            <a:r>
              <a:rPr lang="en-GB" sz="1400" dirty="0">
                <a:solidFill>
                  <a:srgbClr val="FFFFFF"/>
                </a:solidFill>
                <a:latin typeface="Verdana"/>
                <a:ea typeface="ＭＳ Ｐゴシック" pitchFamily="34" charset="-128"/>
                <a:cs typeface="Verdana"/>
              </a:rPr>
              <a:t>www.argus.</a:t>
            </a:r>
            <a:r>
              <a:rPr lang="en-US" sz="1400" dirty="0" err="1">
                <a:solidFill>
                  <a:srgbClr val="FFFFFF"/>
                </a:solidFill>
                <a:latin typeface="Verdana"/>
                <a:ea typeface="ＭＳ Ｐゴシック" pitchFamily="34" charset="-128"/>
                <a:cs typeface="Verdana"/>
              </a:rPr>
              <a:t>ru</a:t>
            </a:r>
            <a:r>
              <a:rPr lang="en-US" sz="1400" dirty="0">
                <a:solidFill>
                  <a:srgbClr val="FFFFFF"/>
                </a:solidFill>
                <a:latin typeface="Verdana"/>
                <a:ea typeface="ＭＳ Ｐゴシック" pitchFamily="34" charset="-128"/>
                <a:cs typeface="Verdana"/>
              </a:rPr>
              <a:t>, www.argusmedia.com</a:t>
            </a:r>
            <a:endParaRPr lang="en-GB" sz="1400" dirty="0">
              <a:solidFill>
                <a:srgbClr val="FFFFFF"/>
              </a:solidFill>
              <a:latin typeface="Verdana"/>
              <a:ea typeface="ＭＳ Ｐゴシック" pitchFamily="34" charset="-128"/>
              <a:cs typeface="Verdana"/>
            </a:endParaRPr>
          </a:p>
        </p:txBody>
      </p:sp>
    </p:spTree>
    <p:extLst>
      <p:ext uri="{BB962C8B-B14F-4D97-AF65-F5344CB8AC3E}">
        <p14:creationId xmlns:p14="http://schemas.microsoft.com/office/powerpoint/2010/main" val="3207805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1626"/>
            <a:ext cx="8001000" cy="457200"/>
          </a:xfrm>
        </p:spPr>
        <p:txBody>
          <a:bodyPr>
            <a:normAutofit/>
          </a:bodyPr>
          <a:lstStyle/>
          <a:p>
            <a:r>
              <a:rPr lang="ru-RU" sz="2000" dirty="0">
                <a:latin typeface="Verdana" panose="020B0604030504040204" pitchFamily="34" charset="0"/>
                <a:ea typeface="Verdana" panose="020B0604030504040204" pitchFamily="34" charset="0"/>
                <a:cs typeface="Verdana" panose="020B0604030504040204" pitchFamily="34" charset="0"/>
              </a:rPr>
              <a:t>Зоны контроля по содержанию серы в судовом топливе</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01930250"/>
              </p:ext>
            </p:extLst>
          </p:nvPr>
        </p:nvGraphicFramePr>
        <p:xfrm>
          <a:off x="1187624" y="627534"/>
          <a:ext cx="6115051" cy="3758537"/>
        </p:xfrm>
        <a:graphic>
          <a:graphicData uri="http://schemas.openxmlformats.org/drawingml/2006/table">
            <a:tbl>
              <a:tblPr firstRow="1" bandRow="1">
                <a:tableStyleId>{5C22544A-7EE6-4342-B048-85BDC9FD1C3A}</a:tableStyleId>
              </a:tblPr>
              <a:tblGrid>
                <a:gridCol w="3071232">
                  <a:extLst>
                    <a:ext uri="{9D8B030D-6E8A-4147-A177-3AD203B41FA5}">
                      <a16:colId xmlns:a16="http://schemas.microsoft.com/office/drawing/2014/main" val="20000"/>
                    </a:ext>
                  </a:extLst>
                </a:gridCol>
                <a:gridCol w="818995">
                  <a:extLst>
                    <a:ext uri="{9D8B030D-6E8A-4147-A177-3AD203B41FA5}">
                      <a16:colId xmlns:a16="http://schemas.microsoft.com/office/drawing/2014/main" val="20001"/>
                    </a:ext>
                  </a:extLst>
                </a:gridCol>
                <a:gridCol w="773077">
                  <a:extLst>
                    <a:ext uri="{9D8B030D-6E8A-4147-A177-3AD203B41FA5}">
                      <a16:colId xmlns:a16="http://schemas.microsoft.com/office/drawing/2014/main" val="20002"/>
                    </a:ext>
                  </a:extLst>
                </a:gridCol>
                <a:gridCol w="1451747">
                  <a:extLst>
                    <a:ext uri="{9D8B030D-6E8A-4147-A177-3AD203B41FA5}">
                      <a16:colId xmlns:a16="http://schemas.microsoft.com/office/drawing/2014/main" val="20003"/>
                    </a:ext>
                  </a:extLst>
                </a:gridCol>
              </a:tblGrid>
              <a:tr h="414607">
                <a:tc>
                  <a:txBody>
                    <a:bodyPr/>
                    <a:lstStyle/>
                    <a:p>
                      <a:pPr algn="l" fontAlgn="b"/>
                      <a:r>
                        <a:rPr lang="ru-RU" sz="900" b="1" i="0" u="none" strike="noStrike"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Регион</a:t>
                      </a:r>
                      <a:endParaRPr lang="en-US"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b"/>
                      <a:r>
                        <a:rPr lang="ru-RU" sz="900" b="1" i="0" u="none" strike="noStrike"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Текущие</a:t>
                      </a:r>
                      <a:endParaRPr lang="en-US"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b"/>
                      <a:r>
                        <a:rPr lang="ru-RU" sz="900" b="1" i="0" u="none" strike="noStrike"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В будущем</a:t>
                      </a:r>
                      <a:endParaRPr lang="en-US"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l" fontAlgn="b"/>
                      <a:r>
                        <a:rPr lang="ru-RU" sz="900" b="1" i="0" u="none" strike="noStrike"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Дата ввода</a:t>
                      </a:r>
                      <a:endParaRPr lang="en-US" sz="9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extLst>
                  <a:ext uri="{0D108BD9-81ED-4DB2-BD59-A6C34878D82A}">
                    <a16:rowId xmlns:a16="http://schemas.microsoft.com/office/drawing/2014/main" val="10000"/>
                  </a:ext>
                </a:extLst>
              </a:tr>
              <a:tr h="317291">
                <a:tc>
                  <a:txBody>
                    <a:bodyPr/>
                    <a:lstStyle/>
                    <a:p>
                      <a:pPr algn="l" fontAlgn="ct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Глобально</a:t>
                      </a: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 </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международные</a:t>
                      </a:r>
                      <a:r>
                        <a:rPr lang="ru-RU" sz="900" b="0"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воды</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3.5%</a:t>
                      </a:r>
                    </a:p>
                  </a:txBody>
                  <a:tcPr marL="7748" marR="7748" marT="7748" marB="0" anchor="ctr"/>
                </a:tc>
                <a:tc>
                  <a:txBody>
                    <a:bodyPr/>
                    <a:lstStyle/>
                    <a:p>
                      <a:pPr algn="ctr" fontAlgn="ctr"/>
                      <a:r>
                        <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0.5%</a:t>
                      </a:r>
                    </a:p>
                  </a:txBody>
                  <a:tcPr marL="7748" marR="7748" marT="7748" marB="0" anchor="ctr"/>
                </a:tc>
                <a:tc>
                  <a:txBody>
                    <a:bodyPr/>
                    <a:lstStyle/>
                    <a:p>
                      <a:pPr algn="l" fontAlgn="ct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Jan 1, 2020</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extLst>
                  <a:ext uri="{0D108BD9-81ED-4DB2-BD59-A6C34878D82A}">
                    <a16:rowId xmlns:a16="http://schemas.microsoft.com/office/drawing/2014/main" val="10001"/>
                  </a:ext>
                </a:extLst>
              </a:tr>
              <a:tr h="319685">
                <a:tc>
                  <a:txBody>
                    <a:bodyPr/>
                    <a:lstStyle/>
                    <a:p>
                      <a:pPr algn="l" fontAlgn="ct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ECAs – </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воды США и Канады</a:t>
                      </a: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en-US" sz="900" b="0"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ru-RU" sz="900" b="0"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Северного и Балтийского морей</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0.1%</a:t>
                      </a:r>
                    </a:p>
                  </a:txBody>
                  <a:tcPr marL="7748" marR="7748" marT="7748" marB="0" anchor="ctr"/>
                </a:tc>
                <a:tc>
                  <a:txBody>
                    <a:bodyPr/>
                    <a:lstStyle/>
                    <a:p>
                      <a:pPr algn="ctr" fontAlgn="ctr"/>
                      <a:r>
                        <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txBody>
                  <a:tcPr marL="7748" marR="7748" marT="7748"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действующий</a:t>
                      </a:r>
                      <a:endPar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extLst>
                  <a:ext uri="{0D108BD9-81ED-4DB2-BD59-A6C34878D82A}">
                    <a16:rowId xmlns:a16="http://schemas.microsoft.com/office/drawing/2014/main" val="10002"/>
                  </a:ext>
                </a:extLst>
              </a:tr>
              <a:tr h="282068">
                <a:tc>
                  <a:txBody>
                    <a:bodyPr/>
                    <a:lstStyle/>
                    <a:p>
                      <a:pPr algn="l" fontAlgn="ct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Внутренние водные пути ЕС и нахождение у причалов более 2 часов</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0.1%</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действующий</a:t>
                      </a:r>
                      <a:endPar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extLst>
                  <a:ext uri="{0D108BD9-81ED-4DB2-BD59-A6C34878D82A}">
                    <a16:rowId xmlns:a16="http://schemas.microsoft.com/office/drawing/2014/main" val="10003"/>
                  </a:ext>
                </a:extLst>
              </a:tr>
              <a:tr h="318565">
                <a:tc>
                  <a:txBody>
                    <a:bodyPr/>
                    <a:lstStyle/>
                    <a:p>
                      <a:pPr algn="l" fontAlgn="ctr"/>
                      <a:r>
                        <a:rPr lang="ru-RU" sz="900" b="0"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Черное,</a:t>
                      </a:r>
                      <a:r>
                        <a:rPr lang="ru-RU" sz="900" b="0"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Средиземное море и восточная</a:t>
                      </a:r>
                      <a:r>
                        <a:rPr lang="en-US" sz="900" b="0"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900" b="0"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сторона </a:t>
                      </a:r>
                      <a:r>
                        <a:rPr lang="ru-RU" sz="900" b="0"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Атлантического океана</a:t>
                      </a:r>
                      <a:r>
                        <a:rPr lang="en-US" sz="900" b="0"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900" b="0"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ru-RU" sz="900" b="0"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за исключением</a:t>
                      </a:r>
                      <a:r>
                        <a:rPr lang="en-US" sz="900" b="0"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ECA)</a:t>
                      </a:r>
                      <a:endParaRPr lang="en-US" sz="9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3.5%</a:t>
                      </a:r>
                    </a:p>
                  </a:txBody>
                  <a:tcPr marL="7748" marR="7748" marT="7748" marB="0" anchor="ctr"/>
                </a:tc>
                <a:tc>
                  <a:txBody>
                    <a:bodyPr/>
                    <a:lstStyle/>
                    <a:p>
                      <a:pPr algn="ctr" fontAlgn="ctr"/>
                      <a:r>
                        <a:rPr lang="en-US" sz="9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0.5%</a:t>
                      </a:r>
                    </a:p>
                  </a:txBody>
                  <a:tcPr marL="7748" marR="7748" marT="7748" marB="0" anchor="ctr"/>
                </a:tc>
                <a:tc>
                  <a:txBody>
                    <a:bodyPr/>
                    <a:lstStyle/>
                    <a:p>
                      <a:pPr algn="l" fontAlgn="ctr"/>
                      <a:r>
                        <a:rPr lang="en-US" sz="900" b="0"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Jan 1, </a:t>
                      </a:r>
                      <a:r>
                        <a:rPr lang="en-US" sz="9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2020</a:t>
                      </a:r>
                    </a:p>
                  </a:txBody>
                  <a:tcPr marL="7748" marR="7748" marT="7748" marB="0" anchor="ctr"/>
                </a:tc>
                <a:extLst>
                  <a:ext uri="{0D108BD9-81ED-4DB2-BD59-A6C34878D82A}">
                    <a16:rowId xmlns:a16="http://schemas.microsoft.com/office/drawing/2014/main" val="10004"/>
                  </a:ext>
                </a:extLst>
              </a:tr>
              <a:tr h="273167">
                <a:tc>
                  <a:txBody>
                    <a:bodyPr/>
                    <a:lstStyle/>
                    <a:p>
                      <a:pPr algn="l" fontAlgn="ct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Китай</a:t>
                      </a: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 </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причал</a:t>
                      </a: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Гонконга </a:t>
                      </a:r>
                      <a:r>
                        <a:rPr lang="en-US" sz="900" b="0"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ru-RU" sz="900" b="0"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Морские суда</a:t>
                      </a:r>
                      <a:r>
                        <a:rPr lang="en-US" sz="900" b="0"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0.5%</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действующий</a:t>
                      </a:r>
                      <a:endPar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extLst>
                  <a:ext uri="{0D108BD9-81ED-4DB2-BD59-A6C34878D82A}">
                    <a16:rowId xmlns:a16="http://schemas.microsoft.com/office/drawing/2014/main" val="10005"/>
                  </a:ext>
                </a:extLst>
              </a:tr>
              <a:tr h="475828">
                <a:tc>
                  <a:txBody>
                    <a:bodyPr/>
                    <a:lstStyle/>
                    <a:p>
                      <a:pPr algn="l" fontAlgn="ct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Китай</a:t>
                      </a: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причалы</a:t>
                      </a: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ru-RU" sz="900" b="0"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Наньтун</a:t>
                      </a:r>
                      <a:r>
                        <a:rPr lang="en-US" sz="900" dirty="0" smtClean="0">
                          <a:latin typeface="Verdana" panose="020B0604030504040204" pitchFamily="34" charset="0"/>
                          <a:ea typeface="Verdana" panose="020B0604030504040204" pitchFamily="34" charset="0"/>
                          <a:cs typeface="Verdana" panose="020B0604030504040204" pitchFamily="34" charset="0"/>
                        </a:rPr>
                        <a:t>, </a:t>
                      </a:r>
                      <a:r>
                        <a:rPr lang="ru-RU" sz="900" dirty="0" err="1" smtClean="0">
                          <a:latin typeface="Verdana" panose="020B0604030504040204" pitchFamily="34" charset="0"/>
                          <a:ea typeface="Verdana" panose="020B0604030504040204" pitchFamily="34" charset="0"/>
                          <a:cs typeface="Verdana" panose="020B0604030504040204" pitchFamily="34" charset="0"/>
                        </a:rPr>
                        <a:t>Нинбо</a:t>
                      </a:r>
                      <a:r>
                        <a:rPr lang="ru-RU" sz="900" dirty="0" smtClean="0">
                          <a:latin typeface="Verdana" panose="020B0604030504040204" pitchFamily="34" charset="0"/>
                          <a:ea typeface="Verdana" panose="020B0604030504040204" pitchFamily="34" charset="0"/>
                          <a:cs typeface="Verdana" panose="020B0604030504040204" pitchFamily="34" charset="0"/>
                        </a:rPr>
                        <a:t>, Шанхай</a:t>
                      </a:r>
                      <a:r>
                        <a:rPr lang="en-US" sz="900" dirty="0" smtClean="0">
                          <a:latin typeface="Verdana" panose="020B0604030504040204" pitchFamily="34" charset="0"/>
                          <a:ea typeface="Verdana" panose="020B0604030504040204" pitchFamily="34" charset="0"/>
                          <a:cs typeface="Verdana" panose="020B0604030504040204" pitchFamily="34" charset="0"/>
                        </a:rPr>
                        <a:t>, </a:t>
                      </a:r>
                      <a:r>
                        <a:rPr lang="ru-RU" sz="900" dirty="0" err="1" smtClean="0">
                          <a:latin typeface="Verdana" panose="020B0604030504040204" pitchFamily="34" charset="0"/>
                          <a:ea typeface="Verdana" panose="020B0604030504040204" pitchFamily="34" charset="0"/>
                          <a:cs typeface="Verdana" panose="020B0604030504040204" pitchFamily="34" charset="0"/>
                        </a:rPr>
                        <a:t>Чуаньшань</a:t>
                      </a:r>
                      <a:r>
                        <a:rPr lang="en-US" sz="900" dirty="0" smtClean="0">
                          <a:latin typeface="Verdana" panose="020B0604030504040204" pitchFamily="34" charset="0"/>
                          <a:ea typeface="Verdana" panose="020B0604030504040204" pitchFamily="34" charset="0"/>
                          <a:cs typeface="Verdana" panose="020B0604030504040204" pitchFamily="34" charset="0"/>
                        </a:rPr>
                        <a:t>, </a:t>
                      </a:r>
                      <a:r>
                        <a:rPr lang="ru-RU" sz="900" dirty="0" err="1" smtClean="0">
                          <a:latin typeface="Verdana" panose="020B0604030504040204" pitchFamily="34" charset="0"/>
                          <a:ea typeface="Verdana" panose="020B0604030504040204" pitchFamily="34" charset="0"/>
                          <a:cs typeface="Verdana" panose="020B0604030504040204" pitchFamily="34" charset="0"/>
                        </a:rPr>
                        <a:t>Сучжоу</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0.5%</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действующий</a:t>
                      </a:r>
                      <a:endPar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extLst>
                  <a:ext uri="{0D108BD9-81ED-4DB2-BD59-A6C34878D82A}">
                    <a16:rowId xmlns:a16="http://schemas.microsoft.com/office/drawing/2014/main" val="10006"/>
                  </a:ext>
                </a:extLst>
              </a:tr>
              <a:tr h="350418">
                <a:tc>
                  <a:txBody>
                    <a:bodyPr/>
                    <a:lstStyle/>
                    <a:p>
                      <a:pPr algn="l" fontAlgn="ct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Китай</a:t>
                      </a: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 </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причалы основных портов</a:t>
                      </a: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в</a:t>
                      </a:r>
                      <a:r>
                        <a:rPr lang="ru-RU" sz="900" b="0"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заливе </a:t>
                      </a:r>
                      <a:r>
                        <a:rPr lang="ru-RU" sz="900" b="0" i="0" u="none" strike="noStrike" baseline="0"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Бохайва́нь</a:t>
                      </a: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рек Янцзы и </a:t>
                      </a:r>
                      <a:r>
                        <a:rPr lang="ru-RU" sz="900" b="0"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Чжуцзян</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3.5%</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0.5%</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действующий</a:t>
                      </a:r>
                      <a:endPar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extLst>
                  <a:ext uri="{0D108BD9-81ED-4DB2-BD59-A6C34878D82A}">
                    <a16:rowId xmlns:a16="http://schemas.microsoft.com/office/drawing/2014/main" val="10007"/>
                  </a:ext>
                </a:extLst>
              </a:tr>
              <a:tr h="41922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Китай</a:t>
                      </a: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 </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причалы</a:t>
                      </a:r>
                      <a:r>
                        <a:rPr lang="en-US" sz="900" b="0"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ru-RU" sz="900" b="0" i="0" u="sng"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всех</a:t>
                      </a:r>
                      <a:r>
                        <a:rPr lang="en-US" sz="900" b="0" i="0" u="sng"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портов</a:t>
                      </a: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в заливе </a:t>
                      </a:r>
                      <a:r>
                        <a:rPr lang="ru-RU" sz="900" b="0"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Бохайва́нь</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рек Янцзы и </a:t>
                      </a:r>
                      <a:r>
                        <a:rPr lang="ru-RU" sz="900" b="0"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Чжуцзян</a:t>
                      </a:r>
                      <a:endPar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3.5%</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0.5%</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l" fontAlgn="ctr"/>
                      <a:r>
                        <a:rPr lang="en-US" sz="9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Jan 1, 2018</a:t>
                      </a:r>
                      <a:endParaRPr lang="en-US" sz="9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extLst>
                  <a:ext uri="{0D108BD9-81ED-4DB2-BD59-A6C34878D82A}">
                    <a16:rowId xmlns:a16="http://schemas.microsoft.com/office/drawing/2014/main" val="10008"/>
                  </a:ext>
                </a:extLst>
              </a:tr>
              <a:tr h="4427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Китай</a:t>
                      </a: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 </a:t>
                      </a:r>
                      <a:r>
                        <a:rPr lang="en-US" sz="900" b="0" i="0" u="sng"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12 </a:t>
                      </a:r>
                      <a:r>
                        <a:rPr lang="ru-RU" sz="900" b="0" i="0" u="sng"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миль от побережья</a:t>
                      </a:r>
                      <a:r>
                        <a:rPr lang="en-US" sz="900" b="0" i="0" u="sng"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ru-RU" sz="900" b="0" i="0" u="sng"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в </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заливе </a:t>
                      </a:r>
                      <a:r>
                        <a:rPr lang="ru-RU" sz="900" b="0"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Бохайва́нь</a:t>
                      </a:r>
                      <a:r>
                        <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рек Янцзы и </a:t>
                      </a:r>
                      <a:r>
                        <a:rPr lang="ru-RU" sz="900" b="0" i="0" u="none" strike="noStrike" dirty="0" err="1"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Чжуцзян</a:t>
                      </a:r>
                      <a:endParaRPr lang="ru-RU"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3.5%</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ctr" fontAlgn="ctr"/>
                      <a:r>
                        <a:rPr lang="en-US" sz="9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0.5%</a:t>
                      </a:r>
                      <a:endParaRPr lang="en-US"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a:txBody>
                    <a:bodyPr/>
                    <a:lstStyle/>
                    <a:p>
                      <a:pPr algn="l" fontAlgn="ctr"/>
                      <a:r>
                        <a:rPr lang="en-US" sz="9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Jan</a:t>
                      </a:r>
                      <a:r>
                        <a:rPr lang="en-US" sz="900" b="1" i="0" u="none" strike="noStrike"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1, 2019</a:t>
                      </a:r>
                      <a:endParaRPr lang="en-US" sz="9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extLst>
                  <a:ext uri="{0D108BD9-81ED-4DB2-BD59-A6C34878D82A}">
                    <a16:rowId xmlns:a16="http://schemas.microsoft.com/office/drawing/2014/main" val="10009"/>
                  </a:ext>
                </a:extLst>
              </a:tr>
              <a:tr h="14490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900" b="0"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Углекислый газ,</a:t>
                      </a:r>
                      <a:r>
                        <a:rPr lang="en-US" sz="900" b="0"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ru-RU" sz="900" b="0"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морской регламент на </a:t>
                      </a:r>
                      <a:r>
                        <a:rPr lang="en-US" sz="900" b="0"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CO2?</a:t>
                      </a:r>
                    </a:p>
                  </a:txBody>
                  <a:tcPr marL="7748" marR="7748" marT="7748" marB="0" anchor="ctr"/>
                </a:tc>
                <a:tc gridSpan="3">
                  <a:txBody>
                    <a:bodyPr/>
                    <a:lstStyle/>
                    <a:p>
                      <a:pPr algn="ctr" fontAlgn="ctr"/>
                      <a:r>
                        <a:rPr lang="ru-RU" sz="900" b="0"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Отсутствие планов или 2023?</a:t>
                      </a:r>
                      <a:endParaRPr lang="en-US" sz="9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748" marR="7748" marT="7748" marB="0" anchor="ctr"/>
                </a:tc>
                <a:tc hMerge="1">
                  <a:txBody>
                    <a:bodyPr/>
                    <a:lstStyle/>
                    <a:p>
                      <a:pPr algn="ctr" fontAlgn="ct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0330" marR="10330" marT="10330" marB="0" anchor="ctr"/>
                </a:tc>
                <a:tc hMerge="1">
                  <a:txBody>
                    <a:bodyPr/>
                    <a:lstStyle/>
                    <a:p>
                      <a:pPr algn="l" fontAlgn="ct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0330" marR="10330" marT="10330" marB="0" anchor="ctr"/>
                </a:tc>
                <a:extLst>
                  <a:ext uri="{0D108BD9-81ED-4DB2-BD59-A6C34878D82A}">
                    <a16:rowId xmlns:a16="http://schemas.microsoft.com/office/drawing/2014/main" val="10010"/>
                  </a:ext>
                </a:extLst>
              </a:tr>
            </a:tbl>
          </a:graphicData>
        </a:graphic>
      </p:graphicFrame>
      <p:sp>
        <p:nvSpPr>
          <p:cNvPr id="7" name="Footer Placeholder 4"/>
          <p:cNvSpPr>
            <a:spLocks noGrp="1"/>
          </p:cNvSpPr>
          <p:nvPr>
            <p:ph type="ftr" sz="quarter" idx="11"/>
          </p:nvPr>
        </p:nvSpPr>
        <p:spPr>
          <a:xfrm>
            <a:off x="3150394" y="4651309"/>
            <a:ext cx="3050381" cy="273844"/>
          </a:xfrm>
        </p:spPr>
        <p:txBody>
          <a:bodyPr/>
          <a:lstStyle/>
          <a:p>
            <a:r>
              <a:rPr lang="en-US" dirty="0" smtClean="0"/>
              <a:t>Copyright © 2017 Argus Media group. All rights reserved.</a:t>
            </a:r>
            <a:endParaRPr lang="en-US" dirty="0"/>
          </a:p>
        </p:txBody>
      </p:sp>
    </p:spTree>
    <p:extLst>
      <p:ext uri="{BB962C8B-B14F-4D97-AF65-F5344CB8AC3E}">
        <p14:creationId xmlns:p14="http://schemas.microsoft.com/office/powerpoint/2010/main" val="4018224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half" idx="1"/>
          </p:nvPr>
        </p:nvPicPr>
        <p:blipFill>
          <a:blip r:embed="rId3"/>
          <a:stretch>
            <a:fillRect/>
          </a:stretch>
        </p:blipFill>
        <p:spPr>
          <a:xfrm>
            <a:off x="731289" y="824172"/>
            <a:ext cx="7767160" cy="3543300"/>
          </a:xfrm>
          <a:prstGeom prst="rect">
            <a:avLst/>
          </a:prstGeom>
          <a:ln>
            <a:solidFill>
              <a:schemeClr val="bg1"/>
            </a:solidFill>
          </a:ln>
        </p:spPr>
      </p:pic>
      <p:sp>
        <p:nvSpPr>
          <p:cNvPr id="9" name="Заголовок 8"/>
          <p:cNvSpPr>
            <a:spLocks noGrp="1"/>
          </p:cNvSpPr>
          <p:nvPr>
            <p:ph type="title"/>
          </p:nvPr>
        </p:nvSpPr>
        <p:spPr/>
        <p:txBody>
          <a:bodyPr>
            <a:noAutofit/>
          </a:bodyPr>
          <a:lstStyle/>
          <a:p>
            <a:r>
              <a:rPr lang="ru-RU" sz="2000" dirty="0"/>
              <a:t>Рынок бункерного топлива занимает существенную долю в структуре потребления мазута</a:t>
            </a:r>
            <a:endParaRPr lang="ru-RU" sz="2000" dirty="0"/>
          </a:p>
        </p:txBody>
      </p:sp>
      <p:sp>
        <p:nvSpPr>
          <p:cNvPr id="5" name="Прямоугольник 4"/>
          <p:cNvSpPr/>
          <p:nvPr/>
        </p:nvSpPr>
        <p:spPr>
          <a:xfrm>
            <a:off x="2296633" y="1004776"/>
            <a:ext cx="1866014" cy="23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bg1"/>
              </a:solidFill>
            </a:endParaRPr>
          </a:p>
        </p:txBody>
      </p:sp>
      <p:sp>
        <p:nvSpPr>
          <p:cNvPr id="6" name="TextBox 5"/>
          <p:cNvSpPr txBox="1"/>
          <p:nvPr/>
        </p:nvSpPr>
        <p:spPr>
          <a:xfrm>
            <a:off x="2400300" y="1004776"/>
            <a:ext cx="2035301" cy="300082"/>
          </a:xfrm>
          <a:prstGeom prst="rect">
            <a:avLst/>
          </a:prstGeom>
          <a:noFill/>
        </p:spPr>
        <p:txBody>
          <a:bodyPr wrap="none" rtlCol="0">
            <a:spAutoFit/>
          </a:bodyPr>
          <a:lstStyle/>
          <a:p>
            <a:r>
              <a:rPr lang="ru-RU" sz="1350" b="1" dirty="0"/>
              <a:t>Прогноз спроса на мазут</a:t>
            </a:r>
            <a:endParaRPr lang="ru-RU" sz="1350" b="1" dirty="0"/>
          </a:p>
        </p:txBody>
      </p:sp>
      <p:sp>
        <p:nvSpPr>
          <p:cNvPr id="7" name="Прямоугольник 6"/>
          <p:cNvSpPr/>
          <p:nvPr/>
        </p:nvSpPr>
        <p:spPr>
          <a:xfrm>
            <a:off x="6403459" y="1124393"/>
            <a:ext cx="1435396" cy="257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a:solidFill>
                  <a:schemeClr val="tx1"/>
                </a:solidFill>
              </a:rPr>
              <a:t>Спрос на мазут в 2020 </a:t>
            </a:r>
            <a:r>
              <a:rPr lang="ru-RU" sz="1350" b="1" dirty="0"/>
              <a:t>г</a:t>
            </a:r>
            <a:endParaRPr lang="ru-RU" sz="1350" b="1" dirty="0"/>
          </a:p>
        </p:txBody>
      </p:sp>
      <p:sp>
        <p:nvSpPr>
          <p:cNvPr id="10" name="TextBox 9"/>
          <p:cNvSpPr txBox="1"/>
          <p:nvPr/>
        </p:nvSpPr>
        <p:spPr>
          <a:xfrm>
            <a:off x="5996763" y="1858040"/>
            <a:ext cx="685800" cy="685800"/>
          </a:xfrm>
          <a:prstGeom prst="rect">
            <a:avLst/>
          </a:prstGeom>
        </p:spPr>
        <p:txBody>
          <a:bodyPr vert="horz" wrap="none" lIns="0" tIns="0" rIns="0" bIns="0" rtlCol="0" anchor="t">
            <a:normAutofit/>
          </a:bodyPr>
          <a:lstStyle/>
          <a:p>
            <a:endParaRPr lang="ru-RU" sz="1350" dirty="0">
              <a:ea typeface="ＭＳ Ｐゴシック" pitchFamily="34" charset="-128"/>
            </a:endParaRPr>
          </a:p>
        </p:txBody>
      </p:sp>
      <p:sp>
        <p:nvSpPr>
          <p:cNvPr id="11" name="TextBox 10"/>
          <p:cNvSpPr txBox="1"/>
          <p:nvPr/>
        </p:nvSpPr>
        <p:spPr>
          <a:xfrm>
            <a:off x="6124354" y="1945758"/>
            <a:ext cx="685800" cy="685800"/>
          </a:xfrm>
          <a:prstGeom prst="rect">
            <a:avLst/>
          </a:prstGeom>
        </p:spPr>
        <p:txBody>
          <a:bodyPr vert="horz" wrap="none" lIns="0" tIns="0" rIns="0" bIns="0" rtlCol="0" anchor="t">
            <a:normAutofit/>
          </a:bodyPr>
          <a:lstStyle/>
          <a:p>
            <a:endParaRPr lang="ru-RU" sz="1350" dirty="0">
              <a:ea typeface="ＭＳ Ｐゴシック" pitchFamily="34" charset="-128"/>
            </a:endParaRPr>
          </a:p>
        </p:txBody>
      </p:sp>
      <p:sp>
        <p:nvSpPr>
          <p:cNvPr id="12" name="TextBox 11"/>
          <p:cNvSpPr txBox="1"/>
          <p:nvPr/>
        </p:nvSpPr>
        <p:spPr>
          <a:xfrm>
            <a:off x="5829300" y="1578935"/>
            <a:ext cx="685800" cy="685800"/>
          </a:xfrm>
          <a:prstGeom prst="rect">
            <a:avLst/>
          </a:prstGeom>
        </p:spPr>
        <p:txBody>
          <a:bodyPr vert="horz" wrap="none" lIns="0" tIns="0" rIns="0" bIns="0" rtlCol="0" anchor="t">
            <a:normAutofit/>
          </a:bodyPr>
          <a:lstStyle/>
          <a:p>
            <a:pPr algn="ctr"/>
            <a:r>
              <a:rPr lang="ru-RU" sz="1350" dirty="0">
                <a:ea typeface="ＭＳ Ｐゴシック" pitchFamily="34" charset="-128"/>
              </a:rPr>
              <a:t>Генерация</a:t>
            </a:r>
          </a:p>
          <a:p>
            <a:pPr algn="ctr"/>
            <a:r>
              <a:rPr lang="ru-RU" sz="1350" dirty="0">
                <a:ea typeface="ＭＳ Ｐゴシック" pitchFamily="34" charset="-128"/>
              </a:rPr>
              <a:t>32%</a:t>
            </a:r>
          </a:p>
        </p:txBody>
      </p:sp>
      <p:sp>
        <p:nvSpPr>
          <p:cNvPr id="13" name="TextBox 12"/>
          <p:cNvSpPr txBox="1"/>
          <p:nvPr/>
        </p:nvSpPr>
        <p:spPr>
          <a:xfrm>
            <a:off x="8135015" y="1945758"/>
            <a:ext cx="837315" cy="350875"/>
          </a:xfrm>
          <a:prstGeom prst="rect">
            <a:avLst/>
          </a:prstGeom>
        </p:spPr>
        <p:txBody>
          <a:bodyPr vert="horz" wrap="none" lIns="0" tIns="0" rIns="0" bIns="0" rtlCol="0" anchor="t">
            <a:normAutofit fontScale="92500" lnSpcReduction="10000"/>
          </a:bodyPr>
          <a:lstStyle/>
          <a:p>
            <a:r>
              <a:rPr lang="ru-RU" sz="1350" dirty="0">
                <a:ea typeface="ＭＳ Ｐゴシック" pitchFamily="34" charset="-128"/>
              </a:rPr>
              <a:t>Бункерный</a:t>
            </a:r>
          </a:p>
          <a:p>
            <a:r>
              <a:rPr lang="ru-RU" sz="1350" dirty="0">
                <a:ea typeface="ＭＳ Ｐゴシック" pitchFamily="34" charset="-128"/>
              </a:rPr>
              <a:t> рынок 47%</a:t>
            </a:r>
          </a:p>
        </p:txBody>
      </p:sp>
      <p:sp>
        <p:nvSpPr>
          <p:cNvPr id="14" name="TextBox 13"/>
          <p:cNvSpPr txBox="1"/>
          <p:nvPr/>
        </p:nvSpPr>
        <p:spPr>
          <a:xfrm>
            <a:off x="5917019" y="3653752"/>
            <a:ext cx="685800" cy="685800"/>
          </a:xfrm>
          <a:prstGeom prst="rect">
            <a:avLst/>
          </a:prstGeom>
        </p:spPr>
        <p:txBody>
          <a:bodyPr vert="horz" wrap="none" lIns="0" tIns="0" rIns="0" bIns="0" rtlCol="0" anchor="t">
            <a:normAutofit/>
          </a:bodyPr>
          <a:lstStyle/>
          <a:p>
            <a:pPr algn="ctr"/>
            <a:r>
              <a:rPr lang="ru-RU" sz="1350" dirty="0">
                <a:ea typeface="ＭＳ Ｐゴシック" pitchFamily="34" charset="-128"/>
              </a:rPr>
              <a:t>Промышленность</a:t>
            </a:r>
          </a:p>
          <a:p>
            <a:pPr algn="ctr"/>
            <a:r>
              <a:rPr lang="ru-RU" sz="1350" dirty="0">
                <a:ea typeface="ＭＳ Ｐゴシック" pitchFamily="34" charset="-128"/>
              </a:rPr>
              <a:t>20%</a:t>
            </a:r>
          </a:p>
        </p:txBody>
      </p:sp>
      <p:sp>
        <p:nvSpPr>
          <p:cNvPr id="15" name="Прямоугольник 14"/>
          <p:cNvSpPr/>
          <p:nvPr/>
        </p:nvSpPr>
        <p:spPr>
          <a:xfrm>
            <a:off x="7127986" y="1454142"/>
            <a:ext cx="757570" cy="165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rPr>
              <a:t>Прочие</a:t>
            </a:r>
            <a:endParaRPr lang="ru-RU" sz="1350" dirty="0">
              <a:solidFill>
                <a:schemeClr val="tx1"/>
              </a:solidFill>
            </a:endParaRPr>
          </a:p>
        </p:txBody>
      </p:sp>
      <p:sp>
        <p:nvSpPr>
          <p:cNvPr id="18" name="Прямоугольник 17"/>
          <p:cNvSpPr/>
          <p:nvPr/>
        </p:nvSpPr>
        <p:spPr>
          <a:xfrm>
            <a:off x="654418" y="895016"/>
            <a:ext cx="911373" cy="386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rPr>
              <a:t>Млн т/год</a:t>
            </a:r>
            <a:endParaRPr lang="ru-RU" sz="1350" dirty="0">
              <a:solidFill>
                <a:schemeClr val="tx1"/>
              </a:solidFill>
            </a:endParaRPr>
          </a:p>
        </p:txBody>
      </p:sp>
      <p:sp>
        <p:nvSpPr>
          <p:cNvPr id="2" name="Прямоугольник 1"/>
          <p:cNvSpPr/>
          <p:nvPr/>
        </p:nvSpPr>
        <p:spPr>
          <a:xfrm>
            <a:off x="3378780" y="4734096"/>
            <a:ext cx="2427268" cy="184666"/>
          </a:xfrm>
          <a:prstGeom prst="rect">
            <a:avLst/>
          </a:prstGeom>
        </p:spPr>
        <p:txBody>
          <a:bodyPr wrap="none">
            <a:spAutoFit/>
          </a:bodyPr>
          <a:lstStyle/>
          <a:p>
            <a:pPr lvl="0" algn="ctr"/>
            <a:r>
              <a:rPr lang="en-US" sz="600" dirty="0">
                <a:solidFill>
                  <a:srgbClr val="636463"/>
                </a:solidFill>
                <a:latin typeface="Verdana"/>
                <a:cs typeface="Verdana"/>
              </a:rPr>
              <a:t>Copyright © 201</a:t>
            </a:r>
            <a:r>
              <a:rPr lang="ru-RU" sz="600" dirty="0">
                <a:solidFill>
                  <a:srgbClr val="636463"/>
                </a:solidFill>
                <a:latin typeface="Verdana"/>
                <a:cs typeface="Verdana"/>
              </a:rPr>
              <a:t>7</a:t>
            </a:r>
            <a:r>
              <a:rPr lang="en-US" sz="600" dirty="0">
                <a:solidFill>
                  <a:srgbClr val="636463"/>
                </a:solidFill>
                <a:latin typeface="Verdana"/>
                <a:cs typeface="Verdana"/>
              </a:rPr>
              <a:t> Argus Media group. All rights reserved.</a:t>
            </a:r>
            <a:endParaRPr lang="en-US" sz="600" dirty="0">
              <a:solidFill>
                <a:srgbClr val="636463"/>
              </a:solidFill>
              <a:latin typeface="Verdana"/>
              <a:cs typeface="Verdana"/>
            </a:endParaRPr>
          </a:p>
        </p:txBody>
      </p:sp>
    </p:spTree>
    <p:extLst>
      <p:ext uri="{BB962C8B-B14F-4D97-AF65-F5344CB8AC3E}">
        <p14:creationId xmlns:p14="http://schemas.microsoft.com/office/powerpoint/2010/main" val="2989576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p:txBody>
          <a:bodyPr>
            <a:normAutofit/>
          </a:bodyPr>
          <a:lstStyle/>
          <a:p>
            <a:r>
              <a:rPr lang="ru-RU" dirty="0">
                <a:solidFill>
                  <a:srgbClr val="595959"/>
                </a:solidFill>
                <a:latin typeface="Verdana" pitchFamily="34" charset="0"/>
                <a:cs typeface="Arial" pitchFamily="34" charset="0"/>
              </a:rPr>
              <a:t>Переход на использование </a:t>
            </a:r>
            <a:r>
              <a:rPr lang="en-US" dirty="0">
                <a:solidFill>
                  <a:srgbClr val="595959"/>
                </a:solidFill>
                <a:latin typeface="Verdana" pitchFamily="34" charset="0"/>
                <a:cs typeface="Arial" pitchFamily="34" charset="0"/>
              </a:rPr>
              <a:t>MGO</a:t>
            </a:r>
            <a:endParaRPr lang="ru-RU" dirty="0">
              <a:solidFill>
                <a:srgbClr val="595959"/>
              </a:solidFill>
              <a:latin typeface="Verdana" pitchFamily="34" charset="0"/>
              <a:cs typeface="Arial" pitchFamily="34" charset="0"/>
            </a:endParaRPr>
          </a:p>
          <a:p>
            <a:r>
              <a:rPr lang="ru-RU" dirty="0">
                <a:solidFill>
                  <a:srgbClr val="595959"/>
                </a:solidFill>
                <a:latin typeface="Verdana" pitchFamily="34" charset="0"/>
                <a:cs typeface="Arial" pitchFamily="34" charset="0"/>
              </a:rPr>
              <a:t>Переход на использование гибридного топлива с содержанием серы 0,5%</a:t>
            </a:r>
          </a:p>
          <a:p>
            <a:r>
              <a:rPr lang="ru-RU" dirty="0">
                <a:solidFill>
                  <a:srgbClr val="595959"/>
                </a:solidFill>
                <a:latin typeface="Verdana" pitchFamily="34" charset="0"/>
                <a:cs typeface="Arial" pitchFamily="34" charset="0"/>
              </a:rPr>
              <a:t>Переход на использование СПГ/метанола</a:t>
            </a:r>
          </a:p>
          <a:p>
            <a:r>
              <a:rPr lang="ru-RU" dirty="0">
                <a:solidFill>
                  <a:srgbClr val="595959"/>
                </a:solidFill>
                <a:latin typeface="Verdana" pitchFamily="34" charset="0"/>
                <a:cs typeface="Arial" pitchFamily="34" charset="0"/>
              </a:rPr>
              <a:t>Использование скрубберов</a:t>
            </a:r>
          </a:p>
          <a:p>
            <a:r>
              <a:rPr lang="ru-RU" dirty="0">
                <a:solidFill>
                  <a:srgbClr val="595959"/>
                </a:solidFill>
                <a:latin typeface="Verdana" pitchFamily="34" charset="0"/>
                <a:cs typeface="Arial" pitchFamily="34" charset="0"/>
              </a:rPr>
              <a:t>Часть потребителей будут использовать топливо, не соответствующее требованиям</a:t>
            </a:r>
            <a:endParaRPr lang="en-US" dirty="0">
              <a:solidFill>
                <a:srgbClr val="595959"/>
              </a:solidFill>
              <a:latin typeface="Verdana" pitchFamily="34" charset="0"/>
              <a:cs typeface="Arial" pitchFamily="34" charset="0"/>
            </a:endParaRPr>
          </a:p>
          <a:p>
            <a:endParaRPr lang="ru-RU" dirty="0">
              <a:solidFill>
                <a:srgbClr val="595959"/>
              </a:solidFill>
              <a:latin typeface="Verdana" pitchFamily="34" charset="0"/>
              <a:cs typeface="Arial" pitchFamily="34" charset="0"/>
            </a:endParaRPr>
          </a:p>
        </p:txBody>
      </p:sp>
      <p:sp>
        <p:nvSpPr>
          <p:cNvPr id="3" name="Заголовок 2"/>
          <p:cNvSpPr>
            <a:spLocks noGrp="1"/>
          </p:cNvSpPr>
          <p:nvPr>
            <p:ph type="title"/>
          </p:nvPr>
        </p:nvSpPr>
        <p:spPr/>
        <p:txBody>
          <a:bodyPr>
            <a:noAutofit/>
          </a:bodyPr>
          <a:lstStyle/>
          <a:p>
            <a:r>
              <a:rPr lang="ru-RU" sz="2000" dirty="0"/>
              <a:t>Решения проблемы ограничений по содержанию серы в бункерном топливе</a:t>
            </a:r>
            <a:endParaRPr lang="ru-RU" sz="2000" dirty="0"/>
          </a:p>
        </p:txBody>
      </p:sp>
      <p:sp>
        <p:nvSpPr>
          <p:cNvPr id="4" name="Нижний колонтитул 3"/>
          <p:cNvSpPr>
            <a:spLocks noGrp="1"/>
          </p:cNvSpPr>
          <p:nvPr>
            <p:ph type="ftr" sz="quarter" idx="10"/>
          </p:nvPr>
        </p:nvSpPr>
        <p:spPr/>
        <p:txBody>
          <a:bodyPr/>
          <a:lstStyle/>
          <a:p>
            <a:r>
              <a:rPr lang="en-US" dirty="0" smtClean="0"/>
              <a:t>Copyright © </a:t>
            </a:r>
            <a:r>
              <a:rPr lang="en-US" dirty="0" smtClean="0"/>
              <a:t>201</a:t>
            </a:r>
            <a:r>
              <a:rPr lang="ru-RU" dirty="0" smtClean="0"/>
              <a:t>7</a:t>
            </a:r>
            <a:r>
              <a:rPr lang="en-US" dirty="0" smtClean="0"/>
              <a:t> </a:t>
            </a:r>
            <a:r>
              <a:rPr lang="en-US" dirty="0" smtClean="0"/>
              <a:t>Argus Media group. All rights reserved.</a:t>
            </a:r>
            <a:endParaRPr lang="en-US" dirty="0"/>
          </a:p>
        </p:txBody>
      </p:sp>
    </p:spTree>
    <p:extLst>
      <p:ext uri="{BB962C8B-B14F-4D97-AF65-F5344CB8AC3E}">
        <p14:creationId xmlns:p14="http://schemas.microsoft.com/office/powerpoint/2010/main" val="2877662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3"/>
          <a:stretch>
            <a:fillRect/>
          </a:stretch>
        </p:blipFill>
        <p:spPr>
          <a:xfrm>
            <a:off x="992981" y="1421606"/>
            <a:ext cx="7243763" cy="2414588"/>
          </a:xfrm>
          <a:prstGeom prst="rect">
            <a:avLst/>
          </a:prstGeom>
        </p:spPr>
      </p:pic>
      <p:sp>
        <p:nvSpPr>
          <p:cNvPr id="3" name="Заголовок 2"/>
          <p:cNvSpPr>
            <a:spLocks noGrp="1"/>
          </p:cNvSpPr>
          <p:nvPr>
            <p:ph type="title"/>
          </p:nvPr>
        </p:nvSpPr>
        <p:spPr/>
        <p:txBody>
          <a:bodyPr>
            <a:normAutofit/>
          </a:bodyPr>
          <a:lstStyle/>
          <a:p>
            <a:r>
              <a:rPr lang="ru-RU" sz="2000" dirty="0"/>
              <a:t>Инвестиции в нефтепереработку–часть решения проблемы</a:t>
            </a:r>
            <a:endParaRPr lang="ru-RU" sz="2000" dirty="0"/>
          </a:p>
        </p:txBody>
      </p:sp>
      <p:sp>
        <p:nvSpPr>
          <p:cNvPr id="4" name="Нижний колонтитул 3"/>
          <p:cNvSpPr>
            <a:spLocks noGrp="1"/>
          </p:cNvSpPr>
          <p:nvPr>
            <p:ph type="ftr" sz="quarter" idx="10"/>
          </p:nvPr>
        </p:nvSpPr>
        <p:spPr/>
        <p:txBody>
          <a:bodyPr/>
          <a:lstStyle/>
          <a:p>
            <a:r>
              <a:rPr lang="en-US" dirty="0" smtClean="0"/>
              <a:t>Copyright © </a:t>
            </a:r>
            <a:r>
              <a:rPr lang="en-US" dirty="0" smtClean="0"/>
              <a:t>201</a:t>
            </a:r>
            <a:r>
              <a:rPr lang="ru-RU" dirty="0" smtClean="0"/>
              <a:t>7</a:t>
            </a:r>
            <a:r>
              <a:rPr lang="en-US" dirty="0" smtClean="0"/>
              <a:t> </a:t>
            </a:r>
            <a:r>
              <a:rPr lang="en-US" dirty="0" smtClean="0"/>
              <a:t>Argus Media group. All rights reserved.</a:t>
            </a:r>
            <a:endParaRPr lang="en-US" dirty="0"/>
          </a:p>
        </p:txBody>
      </p:sp>
      <p:pic>
        <p:nvPicPr>
          <p:cNvPr id="6" name="Рисунок 5"/>
          <p:cNvPicPr>
            <a:picLocks noChangeAspect="1"/>
          </p:cNvPicPr>
          <p:nvPr/>
        </p:nvPicPr>
        <p:blipFill>
          <a:blip r:embed="rId4"/>
          <a:stretch>
            <a:fillRect/>
          </a:stretch>
        </p:blipFill>
        <p:spPr>
          <a:xfrm>
            <a:off x="2972991" y="3836194"/>
            <a:ext cx="150019" cy="164306"/>
          </a:xfrm>
          <a:prstGeom prst="rect">
            <a:avLst/>
          </a:prstGeom>
        </p:spPr>
      </p:pic>
      <p:sp>
        <p:nvSpPr>
          <p:cNvPr id="7" name="TextBox 6"/>
          <p:cNvSpPr txBox="1"/>
          <p:nvPr/>
        </p:nvSpPr>
        <p:spPr>
          <a:xfrm>
            <a:off x="3123009" y="3820743"/>
            <a:ext cx="685800" cy="685800"/>
          </a:xfrm>
          <a:prstGeom prst="rect">
            <a:avLst/>
          </a:prstGeom>
        </p:spPr>
        <p:txBody>
          <a:bodyPr vert="horz" wrap="none" lIns="0" tIns="0" rIns="0" bIns="0" rtlCol="0" anchor="t">
            <a:normAutofit/>
          </a:bodyPr>
          <a:lstStyle/>
          <a:p>
            <a:r>
              <a:rPr lang="ru-RU" sz="1350" dirty="0">
                <a:ea typeface="ＭＳ Ｐゴシック" pitchFamily="34" charset="-128"/>
              </a:rPr>
              <a:t>гидрокрекинг</a:t>
            </a:r>
          </a:p>
        </p:txBody>
      </p:sp>
      <p:pic>
        <p:nvPicPr>
          <p:cNvPr id="8" name="Рисунок 7"/>
          <p:cNvPicPr>
            <a:picLocks noChangeAspect="1"/>
          </p:cNvPicPr>
          <p:nvPr/>
        </p:nvPicPr>
        <p:blipFill>
          <a:blip r:embed="rId5"/>
          <a:stretch>
            <a:fillRect/>
          </a:stretch>
        </p:blipFill>
        <p:spPr>
          <a:xfrm>
            <a:off x="4180755" y="3807619"/>
            <a:ext cx="128588" cy="192881"/>
          </a:xfrm>
          <a:prstGeom prst="rect">
            <a:avLst/>
          </a:prstGeom>
        </p:spPr>
      </p:pic>
      <p:sp>
        <p:nvSpPr>
          <p:cNvPr id="9" name="TextBox 8"/>
          <p:cNvSpPr txBox="1"/>
          <p:nvPr/>
        </p:nvSpPr>
        <p:spPr>
          <a:xfrm>
            <a:off x="4309343" y="3808367"/>
            <a:ext cx="685800" cy="685800"/>
          </a:xfrm>
          <a:prstGeom prst="rect">
            <a:avLst/>
          </a:prstGeom>
        </p:spPr>
        <p:txBody>
          <a:bodyPr vert="horz" wrap="none" lIns="0" tIns="0" rIns="0" bIns="0" rtlCol="0" anchor="t">
            <a:normAutofit/>
          </a:bodyPr>
          <a:lstStyle/>
          <a:p>
            <a:r>
              <a:rPr lang="ru-RU" sz="1350" dirty="0" err="1">
                <a:ea typeface="ＭＳ Ｐゴシック" pitchFamily="34" charset="-128"/>
              </a:rPr>
              <a:t>каткрекинг</a:t>
            </a:r>
            <a:endParaRPr lang="ru-RU" sz="1350" dirty="0">
              <a:ea typeface="ＭＳ Ｐゴシック" pitchFamily="34" charset="-128"/>
            </a:endParaRPr>
          </a:p>
        </p:txBody>
      </p:sp>
      <p:pic>
        <p:nvPicPr>
          <p:cNvPr id="10" name="Рисунок 9"/>
          <p:cNvPicPr>
            <a:picLocks noChangeAspect="1"/>
          </p:cNvPicPr>
          <p:nvPr/>
        </p:nvPicPr>
        <p:blipFill>
          <a:blip r:embed="rId6"/>
          <a:stretch>
            <a:fillRect/>
          </a:stretch>
        </p:blipFill>
        <p:spPr>
          <a:xfrm>
            <a:off x="5185171" y="3871912"/>
            <a:ext cx="135731" cy="128588"/>
          </a:xfrm>
          <a:prstGeom prst="rect">
            <a:avLst/>
          </a:prstGeom>
        </p:spPr>
      </p:pic>
      <p:sp>
        <p:nvSpPr>
          <p:cNvPr id="11" name="TextBox 10"/>
          <p:cNvSpPr txBox="1"/>
          <p:nvPr/>
        </p:nvSpPr>
        <p:spPr>
          <a:xfrm>
            <a:off x="5320902" y="3808367"/>
            <a:ext cx="685800" cy="685800"/>
          </a:xfrm>
          <a:prstGeom prst="rect">
            <a:avLst/>
          </a:prstGeom>
        </p:spPr>
        <p:txBody>
          <a:bodyPr vert="horz" wrap="none" lIns="0" tIns="0" rIns="0" bIns="0" rtlCol="0" anchor="t">
            <a:normAutofit/>
          </a:bodyPr>
          <a:lstStyle/>
          <a:p>
            <a:r>
              <a:rPr lang="ru-RU" sz="1350" dirty="0">
                <a:ea typeface="ＭＳ Ｐゴシック" pitchFamily="34" charset="-128"/>
              </a:rPr>
              <a:t>коксование</a:t>
            </a:r>
          </a:p>
        </p:txBody>
      </p:sp>
      <p:sp>
        <p:nvSpPr>
          <p:cNvPr id="12" name="TextBox 11"/>
          <p:cNvSpPr txBox="1"/>
          <p:nvPr/>
        </p:nvSpPr>
        <p:spPr>
          <a:xfrm>
            <a:off x="1682603" y="1028700"/>
            <a:ext cx="685800" cy="685800"/>
          </a:xfrm>
          <a:prstGeom prst="rect">
            <a:avLst/>
          </a:prstGeom>
        </p:spPr>
        <p:txBody>
          <a:bodyPr vert="horz" wrap="none" lIns="0" tIns="0" rIns="0" bIns="0" rtlCol="0" anchor="t">
            <a:normAutofit/>
          </a:bodyPr>
          <a:lstStyle/>
          <a:p>
            <a:r>
              <a:rPr lang="ru-RU" sz="1350" dirty="0">
                <a:ea typeface="ＭＳ Ｐゴシック" pitchFamily="34" charset="-128"/>
              </a:rPr>
              <a:t>Объем мировых инвестиций во вторичные процессы переработки</a:t>
            </a:r>
          </a:p>
        </p:txBody>
      </p:sp>
      <p:sp>
        <p:nvSpPr>
          <p:cNvPr id="13" name="TextBox 12"/>
          <p:cNvSpPr txBox="1"/>
          <p:nvPr/>
        </p:nvSpPr>
        <p:spPr>
          <a:xfrm>
            <a:off x="614369" y="4322135"/>
            <a:ext cx="685800" cy="685800"/>
          </a:xfrm>
          <a:prstGeom prst="rect">
            <a:avLst/>
          </a:prstGeom>
        </p:spPr>
        <p:txBody>
          <a:bodyPr vert="horz" wrap="none" lIns="0" tIns="0" rIns="0" bIns="0" rtlCol="0" anchor="t">
            <a:normAutofit/>
          </a:bodyPr>
          <a:lstStyle/>
          <a:p>
            <a:r>
              <a:rPr lang="ru-RU" sz="1350" i="1" dirty="0">
                <a:ea typeface="ＭＳ Ｐゴシック" pitchFamily="34" charset="-128"/>
              </a:rPr>
              <a:t>–</a:t>
            </a:r>
            <a:r>
              <a:rPr lang="en-US" sz="1350" i="1" dirty="0">
                <a:ea typeface="ＭＳ Ｐゴシック" pitchFamily="34" charset="-128"/>
              </a:rPr>
              <a:t>Argus Consulting</a:t>
            </a:r>
            <a:r>
              <a:rPr lang="ru-RU" sz="1350" i="1" dirty="0">
                <a:ea typeface="ＭＳ Ｐゴシック" pitchFamily="34" charset="-128"/>
              </a:rPr>
              <a:t> </a:t>
            </a:r>
          </a:p>
        </p:txBody>
      </p:sp>
    </p:spTree>
    <p:extLst>
      <p:ext uri="{BB962C8B-B14F-4D97-AF65-F5344CB8AC3E}">
        <p14:creationId xmlns:p14="http://schemas.microsoft.com/office/powerpoint/2010/main" val="3391311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057401"/>
            <a:ext cx="6475208" cy="234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571500" y="116608"/>
            <a:ext cx="8001000" cy="457200"/>
          </a:xfrm>
        </p:spPr>
        <p:txBody>
          <a:bodyPr>
            <a:noAutofit/>
          </a:bodyPr>
          <a:lstStyle/>
          <a:p>
            <a:r>
              <a:rPr lang="ru-RU" sz="2000" dirty="0"/>
              <a:t>Прогноз мирового потребления мазута для бункеровки в </a:t>
            </a:r>
            <a:r>
              <a:rPr lang="en-GB" sz="2000" dirty="0"/>
              <a:t>2020</a:t>
            </a:r>
            <a:r>
              <a:rPr lang="ru-RU" sz="2000" dirty="0"/>
              <a:t> г</a:t>
            </a:r>
            <a:endParaRPr lang="en-GB" sz="2000" dirty="0"/>
          </a:p>
        </p:txBody>
      </p:sp>
      <p:sp>
        <p:nvSpPr>
          <p:cNvPr id="4" name="Footer Placeholder 3"/>
          <p:cNvSpPr>
            <a:spLocks noGrp="1"/>
          </p:cNvSpPr>
          <p:nvPr>
            <p:ph type="ftr" sz="quarter" idx="10"/>
          </p:nvPr>
        </p:nvSpPr>
        <p:spPr/>
        <p:txBody>
          <a:bodyPr/>
          <a:lstStyle/>
          <a:p>
            <a:r>
              <a:rPr lang="en-US" dirty="0" smtClean="0"/>
              <a:t>Copyright © 2017 Argus Media group. All rights reserved.</a:t>
            </a:r>
            <a:endParaRPr lang="en-US" dirty="0"/>
          </a:p>
        </p:txBody>
      </p:sp>
      <p:sp>
        <p:nvSpPr>
          <p:cNvPr id="5" name="Content Placeholder 1"/>
          <p:cNvSpPr>
            <a:spLocks noGrp="1"/>
          </p:cNvSpPr>
          <p:nvPr>
            <p:ph sz="half" idx="1"/>
          </p:nvPr>
        </p:nvSpPr>
        <p:spPr>
          <a:xfrm>
            <a:off x="1493659" y="843558"/>
            <a:ext cx="6046565" cy="1296144"/>
          </a:xfrm>
        </p:spPr>
        <p:txBody>
          <a:bodyPr>
            <a:normAutofit fontScale="70000" lnSpcReduction="20000"/>
          </a:bodyPr>
          <a:lstStyle/>
          <a:p>
            <a:pPr marL="257175" indent="-257175"/>
            <a:r>
              <a:rPr lang="ru-RU" dirty="0">
                <a:solidFill>
                  <a:srgbClr val="595959"/>
                </a:solidFill>
                <a:latin typeface="Verdana" pitchFamily="34" charset="0"/>
                <a:cs typeface="Arial" pitchFamily="34" charset="0"/>
              </a:rPr>
              <a:t>Потребление мазута сократится в 2 раза</a:t>
            </a:r>
          </a:p>
          <a:p>
            <a:pPr marL="257175" indent="-257175"/>
            <a:r>
              <a:rPr lang="ru-RU" dirty="0">
                <a:solidFill>
                  <a:srgbClr val="595959"/>
                </a:solidFill>
                <a:latin typeface="Verdana" pitchFamily="34" charset="0"/>
                <a:cs typeface="Arial" pitchFamily="34" charset="0"/>
              </a:rPr>
              <a:t>Около 100 млн т мазута останется на рынке</a:t>
            </a:r>
          </a:p>
          <a:p>
            <a:pPr marL="257175" indent="-257175"/>
            <a:r>
              <a:rPr lang="ru-RU" dirty="0">
                <a:solidFill>
                  <a:srgbClr val="595959"/>
                </a:solidFill>
                <a:latin typeface="Verdana" pitchFamily="34" charset="0"/>
                <a:cs typeface="Arial" pitchFamily="34" charset="0"/>
              </a:rPr>
              <a:t>Еще 100 млн т должно быть замещено дизельными фракциями</a:t>
            </a:r>
          </a:p>
          <a:p>
            <a:pPr marL="257175" indent="-257175"/>
            <a:r>
              <a:rPr lang="ru-RU" dirty="0">
                <a:solidFill>
                  <a:srgbClr val="595959"/>
                </a:solidFill>
                <a:latin typeface="Verdana" pitchFamily="34" charset="0"/>
                <a:cs typeface="Arial" pitchFamily="34" charset="0"/>
              </a:rPr>
              <a:t>Согласно нашим расчетам из необходимых 100 млн т будет производится только 45 млн т</a:t>
            </a:r>
            <a:endParaRPr lang="en-GB" dirty="0">
              <a:solidFill>
                <a:srgbClr val="595959"/>
              </a:solidFill>
              <a:latin typeface="Verdana" pitchFamily="34" charset="0"/>
              <a:cs typeface="Arial" pitchFamily="34" charset="0"/>
            </a:endParaRPr>
          </a:p>
          <a:p>
            <a:endParaRPr lang="en-GB" dirty="0"/>
          </a:p>
        </p:txBody>
      </p:sp>
      <p:sp>
        <p:nvSpPr>
          <p:cNvPr id="2" name="Прямоугольник 1"/>
          <p:cNvSpPr/>
          <p:nvPr/>
        </p:nvSpPr>
        <p:spPr>
          <a:xfrm>
            <a:off x="1172240" y="2139702"/>
            <a:ext cx="1044649" cy="1695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6" name="TextBox 5"/>
          <p:cNvSpPr txBox="1"/>
          <p:nvPr/>
        </p:nvSpPr>
        <p:spPr>
          <a:xfrm>
            <a:off x="1012359" y="2213105"/>
            <a:ext cx="1296317" cy="300082"/>
          </a:xfrm>
          <a:prstGeom prst="rect">
            <a:avLst/>
          </a:prstGeom>
          <a:noFill/>
        </p:spPr>
        <p:txBody>
          <a:bodyPr wrap="none" rtlCol="0">
            <a:spAutoFit/>
          </a:bodyPr>
          <a:lstStyle/>
          <a:p>
            <a:r>
              <a:rPr lang="ru-RU" sz="1350" dirty="0"/>
              <a:t>Спрос на мазут</a:t>
            </a:r>
            <a:endParaRPr lang="ru-RU" sz="1350" dirty="0"/>
          </a:p>
        </p:txBody>
      </p:sp>
      <p:sp>
        <p:nvSpPr>
          <p:cNvPr id="7" name="TextBox 6"/>
          <p:cNvSpPr txBox="1"/>
          <p:nvPr/>
        </p:nvSpPr>
        <p:spPr>
          <a:xfrm>
            <a:off x="1213135" y="2472109"/>
            <a:ext cx="1094274" cy="300082"/>
          </a:xfrm>
          <a:prstGeom prst="rect">
            <a:avLst/>
          </a:prstGeom>
          <a:noFill/>
        </p:spPr>
        <p:txBody>
          <a:bodyPr wrap="none" rtlCol="0">
            <a:spAutoFit/>
          </a:bodyPr>
          <a:lstStyle/>
          <a:p>
            <a:r>
              <a:rPr lang="ru-RU" sz="1350" dirty="0"/>
              <a:t>Нарушители</a:t>
            </a:r>
            <a:endParaRPr lang="ru-RU" sz="1350" dirty="0"/>
          </a:p>
        </p:txBody>
      </p:sp>
      <p:sp>
        <p:nvSpPr>
          <p:cNvPr id="8" name="TextBox 7"/>
          <p:cNvSpPr txBox="1"/>
          <p:nvPr/>
        </p:nvSpPr>
        <p:spPr>
          <a:xfrm>
            <a:off x="1320564" y="2806576"/>
            <a:ext cx="1104052" cy="300082"/>
          </a:xfrm>
          <a:prstGeom prst="rect">
            <a:avLst/>
          </a:prstGeom>
          <a:noFill/>
        </p:spPr>
        <p:txBody>
          <a:bodyPr wrap="square" rtlCol="0">
            <a:spAutoFit/>
          </a:bodyPr>
          <a:lstStyle/>
          <a:p>
            <a:r>
              <a:rPr lang="ru-RU" sz="1350" dirty="0"/>
              <a:t>Скрубберы</a:t>
            </a:r>
            <a:endParaRPr lang="ru-RU" sz="1350" dirty="0"/>
          </a:p>
        </p:txBody>
      </p:sp>
      <p:sp>
        <p:nvSpPr>
          <p:cNvPr id="10" name="TextBox 9"/>
          <p:cNvSpPr txBox="1"/>
          <p:nvPr/>
        </p:nvSpPr>
        <p:spPr>
          <a:xfrm>
            <a:off x="1320564" y="3165877"/>
            <a:ext cx="1297564" cy="507831"/>
          </a:xfrm>
          <a:prstGeom prst="rect">
            <a:avLst/>
          </a:prstGeom>
          <a:noFill/>
        </p:spPr>
        <p:txBody>
          <a:bodyPr wrap="square" rtlCol="0">
            <a:spAutoFit/>
          </a:bodyPr>
          <a:lstStyle/>
          <a:p>
            <a:r>
              <a:rPr lang="ru-RU" sz="1350" dirty="0"/>
              <a:t>Гибридное топливо</a:t>
            </a:r>
            <a:endParaRPr lang="ru-RU" sz="1350" dirty="0"/>
          </a:p>
        </p:txBody>
      </p:sp>
      <p:sp>
        <p:nvSpPr>
          <p:cNvPr id="11" name="TextBox 10"/>
          <p:cNvSpPr txBox="1"/>
          <p:nvPr/>
        </p:nvSpPr>
        <p:spPr>
          <a:xfrm>
            <a:off x="1736878" y="3628580"/>
            <a:ext cx="556563" cy="300082"/>
          </a:xfrm>
          <a:prstGeom prst="rect">
            <a:avLst/>
          </a:prstGeom>
          <a:noFill/>
        </p:spPr>
        <p:txBody>
          <a:bodyPr wrap="none" rtlCol="0">
            <a:spAutoFit/>
          </a:bodyPr>
          <a:lstStyle/>
          <a:p>
            <a:r>
              <a:rPr lang="en-US" sz="1350" dirty="0"/>
              <a:t>M</a:t>
            </a:r>
            <a:r>
              <a:rPr lang="en-US" sz="1350" dirty="0"/>
              <a:t>GO</a:t>
            </a:r>
            <a:endParaRPr lang="ru-RU" sz="1350" dirty="0"/>
          </a:p>
        </p:txBody>
      </p:sp>
    </p:spTree>
    <p:extLst>
      <p:ext uri="{BB962C8B-B14F-4D97-AF65-F5344CB8AC3E}">
        <p14:creationId xmlns:p14="http://schemas.microsoft.com/office/powerpoint/2010/main" val="1226202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sz="2000" dirty="0"/>
              <a:t>Ценовой </a:t>
            </a:r>
            <a:r>
              <a:rPr lang="ru-RU" sz="2000" dirty="0" smtClean="0"/>
              <a:t>эффект: дизельное </a:t>
            </a:r>
            <a:r>
              <a:rPr lang="ru-RU" sz="2000" dirty="0"/>
              <a:t>топливо дорожает, мазут </a:t>
            </a:r>
            <a:r>
              <a:rPr lang="ru-RU" sz="2000" dirty="0" smtClean="0"/>
              <a:t>дешевеет</a:t>
            </a:r>
            <a:endParaRPr lang="en-GB" sz="2000" dirty="0"/>
          </a:p>
        </p:txBody>
      </p:sp>
      <p:sp>
        <p:nvSpPr>
          <p:cNvPr id="4" name="Footer Placeholder 3"/>
          <p:cNvSpPr>
            <a:spLocks noGrp="1"/>
          </p:cNvSpPr>
          <p:nvPr>
            <p:ph type="ftr" sz="quarter" idx="10"/>
          </p:nvPr>
        </p:nvSpPr>
        <p:spPr/>
        <p:txBody>
          <a:bodyPr/>
          <a:lstStyle/>
          <a:p>
            <a:r>
              <a:rPr lang="en-US" dirty="0"/>
              <a:t>Copyright © 2017 Argus Media group. All rights reserved.</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63" y="755887"/>
            <a:ext cx="7571274" cy="276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a:spLocks noGrp="1"/>
          </p:cNvSpPr>
          <p:nvPr>
            <p:ph sz="half" idx="1"/>
          </p:nvPr>
        </p:nvSpPr>
        <p:spPr>
          <a:xfrm>
            <a:off x="762377" y="3531911"/>
            <a:ext cx="7249113" cy="1188132"/>
          </a:xfrm>
        </p:spPr>
        <p:txBody>
          <a:bodyPr>
            <a:noAutofit/>
          </a:bodyPr>
          <a:lstStyle/>
          <a:p>
            <a:pPr>
              <a:lnSpc>
                <a:spcPct val="80000"/>
              </a:lnSpc>
            </a:pPr>
            <a:r>
              <a:rPr lang="ru-RU" sz="1425" dirty="0">
                <a:solidFill>
                  <a:srgbClr val="595959"/>
                </a:solidFill>
                <a:latin typeface="Verdana" pitchFamily="34" charset="0"/>
                <a:cs typeface="Arial" pitchFamily="34" charset="0"/>
              </a:rPr>
              <a:t>Глобальное ограничение по содержанию серы нарушит привычное ценообразование</a:t>
            </a:r>
            <a:endParaRPr lang="en-SG" sz="1425" dirty="0">
              <a:solidFill>
                <a:srgbClr val="595959"/>
              </a:solidFill>
              <a:latin typeface="Verdana" pitchFamily="34" charset="0"/>
              <a:cs typeface="Arial" pitchFamily="34" charset="0"/>
            </a:endParaRPr>
          </a:p>
          <a:p>
            <a:pPr>
              <a:lnSpc>
                <a:spcPct val="80000"/>
              </a:lnSpc>
            </a:pPr>
            <a:r>
              <a:rPr lang="ru-RU" sz="1425" dirty="0">
                <a:solidFill>
                  <a:srgbClr val="595959"/>
                </a:solidFill>
                <a:latin typeface="Verdana" pitchFamily="34" charset="0"/>
                <a:cs typeface="Arial" pitchFamily="34" charset="0"/>
              </a:rPr>
              <a:t>Интерес к установке скрубберов резко вырастет</a:t>
            </a:r>
          </a:p>
          <a:p>
            <a:pPr>
              <a:lnSpc>
                <a:spcPct val="80000"/>
              </a:lnSpc>
            </a:pPr>
            <a:r>
              <a:rPr lang="ru-RU" sz="1425" dirty="0">
                <a:solidFill>
                  <a:srgbClr val="595959"/>
                </a:solidFill>
                <a:latin typeface="Verdana" pitchFamily="34" charset="0"/>
                <a:cs typeface="Arial" pitchFamily="34" charset="0"/>
              </a:rPr>
              <a:t>Рынок сбалансируется после переоборудования флота скрубберами</a:t>
            </a:r>
            <a:endParaRPr lang="en-SG" sz="1425" dirty="0">
              <a:solidFill>
                <a:srgbClr val="595959"/>
              </a:solidFill>
              <a:latin typeface="Verdana" pitchFamily="34" charset="0"/>
              <a:cs typeface="Arial" pitchFamily="34" charset="0"/>
            </a:endParaRPr>
          </a:p>
        </p:txBody>
      </p:sp>
      <p:grpSp>
        <p:nvGrpSpPr>
          <p:cNvPr id="9" name="Group 8"/>
          <p:cNvGrpSpPr/>
          <p:nvPr/>
        </p:nvGrpSpPr>
        <p:grpSpPr>
          <a:xfrm>
            <a:off x="4494570" y="1222569"/>
            <a:ext cx="2805122" cy="184666"/>
            <a:chOff x="4343400" y="1232356"/>
            <a:chExt cx="2625306" cy="273916"/>
          </a:xfrm>
        </p:grpSpPr>
        <p:cxnSp>
          <p:nvCxnSpPr>
            <p:cNvPr id="10" name="Straight Arrow Connector 9"/>
            <p:cNvCxnSpPr/>
            <p:nvPr/>
          </p:nvCxnSpPr>
          <p:spPr>
            <a:xfrm>
              <a:off x="4454106" y="1423358"/>
              <a:ext cx="381000" cy="0"/>
            </a:xfrm>
            <a:prstGeom prst="straightConnector1">
              <a:avLst/>
            </a:prstGeom>
            <a:ln>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35106" y="1423358"/>
              <a:ext cx="914400" cy="0"/>
            </a:xfrm>
            <a:prstGeom prst="straightConnector1">
              <a:avLst/>
            </a:prstGeom>
            <a:ln>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749506" y="1423358"/>
              <a:ext cx="1219200" cy="0"/>
            </a:xfrm>
            <a:prstGeom prst="straightConnector1">
              <a:avLst/>
            </a:prstGeom>
            <a:ln>
              <a:solidFill>
                <a:srgbClr val="FF000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343400" y="1232356"/>
              <a:ext cx="609600" cy="273916"/>
            </a:xfrm>
            <a:prstGeom prst="rect">
              <a:avLst/>
            </a:prstGeom>
          </p:spPr>
          <p:txBody>
            <a:bodyPr wrap="square">
              <a:spAutoFit/>
            </a:bodyPr>
            <a:lstStyle/>
            <a:p>
              <a:pPr algn="ctr"/>
              <a:r>
                <a:rPr lang="en-SG" sz="600" b="1" dirty="0">
                  <a:solidFill>
                    <a:srgbClr val="003F82"/>
                  </a:solidFill>
                  <a:latin typeface="Calibri"/>
                </a:rPr>
                <a:t>Phase 1</a:t>
              </a:r>
            </a:p>
          </p:txBody>
        </p:sp>
        <p:sp>
          <p:nvSpPr>
            <p:cNvPr id="14" name="Rectangle 13"/>
            <p:cNvSpPr/>
            <p:nvPr/>
          </p:nvSpPr>
          <p:spPr>
            <a:xfrm>
              <a:off x="4987506" y="1232356"/>
              <a:ext cx="609600" cy="273916"/>
            </a:xfrm>
            <a:prstGeom prst="rect">
              <a:avLst/>
            </a:prstGeom>
          </p:spPr>
          <p:txBody>
            <a:bodyPr wrap="square">
              <a:spAutoFit/>
            </a:bodyPr>
            <a:lstStyle/>
            <a:p>
              <a:pPr algn="ctr"/>
              <a:r>
                <a:rPr lang="en-SG" sz="600" b="1" dirty="0">
                  <a:solidFill>
                    <a:srgbClr val="003F82"/>
                  </a:solidFill>
                  <a:latin typeface="Calibri"/>
                </a:rPr>
                <a:t>Phase 2</a:t>
              </a:r>
            </a:p>
          </p:txBody>
        </p:sp>
        <p:sp>
          <p:nvSpPr>
            <p:cNvPr id="15" name="Rectangle 14"/>
            <p:cNvSpPr/>
            <p:nvPr/>
          </p:nvSpPr>
          <p:spPr>
            <a:xfrm>
              <a:off x="6054306" y="1232356"/>
              <a:ext cx="609600" cy="273916"/>
            </a:xfrm>
            <a:prstGeom prst="rect">
              <a:avLst/>
            </a:prstGeom>
          </p:spPr>
          <p:txBody>
            <a:bodyPr wrap="square">
              <a:spAutoFit/>
            </a:bodyPr>
            <a:lstStyle/>
            <a:p>
              <a:pPr algn="ctr"/>
              <a:r>
                <a:rPr lang="en-SG" sz="600" b="1" dirty="0">
                  <a:solidFill>
                    <a:srgbClr val="003F82"/>
                  </a:solidFill>
                  <a:latin typeface="Calibri"/>
                </a:rPr>
                <a:t>Phase 3</a:t>
              </a:r>
            </a:p>
          </p:txBody>
        </p:sp>
      </p:grpSp>
      <p:sp>
        <p:nvSpPr>
          <p:cNvPr id="5" name="TextBox 4"/>
          <p:cNvSpPr txBox="1"/>
          <p:nvPr/>
        </p:nvSpPr>
        <p:spPr>
          <a:xfrm>
            <a:off x="2280781" y="827753"/>
            <a:ext cx="685800" cy="685800"/>
          </a:xfrm>
          <a:prstGeom prst="rect">
            <a:avLst/>
          </a:prstGeom>
        </p:spPr>
        <p:txBody>
          <a:bodyPr vert="horz" wrap="none" lIns="0" tIns="0" rIns="0" bIns="0" rtlCol="0" anchor="t">
            <a:normAutofit/>
          </a:bodyPr>
          <a:lstStyle/>
          <a:p>
            <a:endParaRPr lang="ru-RU" sz="1350" dirty="0">
              <a:ea typeface="ＭＳ Ｐゴシック" pitchFamily="34" charset="-128"/>
            </a:endParaRPr>
          </a:p>
        </p:txBody>
      </p:sp>
      <p:sp>
        <p:nvSpPr>
          <p:cNvPr id="6" name="Прямоугольник 5"/>
          <p:cNvSpPr/>
          <p:nvPr/>
        </p:nvSpPr>
        <p:spPr>
          <a:xfrm>
            <a:off x="2313386" y="906824"/>
            <a:ext cx="6390168" cy="300082"/>
          </a:xfrm>
          <a:prstGeom prst="rect">
            <a:avLst/>
          </a:prstGeom>
        </p:spPr>
        <p:txBody>
          <a:bodyPr wrap="square">
            <a:spAutoFit/>
          </a:bodyPr>
          <a:lstStyle/>
          <a:p>
            <a:r>
              <a:rPr lang="ru-RU" sz="1350" dirty="0">
                <a:latin typeface="Calibri" panose="020F0502020204030204" pitchFamily="34" charset="0"/>
                <a:ea typeface="Calibri" panose="020F0502020204030204" pitchFamily="34" charset="0"/>
              </a:rPr>
              <a:t>Дифференциалы между ценами на нефтепродукты*</a:t>
            </a:r>
            <a:endParaRPr lang="ru-RU" sz="1350" dirty="0">
              <a:latin typeface="Calibri" panose="020F0502020204030204" pitchFamily="34" charset="0"/>
              <a:ea typeface="Calibri" panose="020F0502020204030204" pitchFamily="34" charset="0"/>
            </a:endParaRPr>
          </a:p>
        </p:txBody>
      </p:sp>
      <p:sp>
        <p:nvSpPr>
          <p:cNvPr id="16" name="TextBox 15"/>
          <p:cNvSpPr txBox="1"/>
          <p:nvPr/>
        </p:nvSpPr>
        <p:spPr>
          <a:xfrm>
            <a:off x="614369" y="4457700"/>
            <a:ext cx="685800" cy="685800"/>
          </a:xfrm>
          <a:prstGeom prst="rect">
            <a:avLst/>
          </a:prstGeom>
        </p:spPr>
        <p:txBody>
          <a:bodyPr vert="horz" wrap="none" lIns="0" tIns="0" rIns="0" bIns="0" rtlCol="0" anchor="t">
            <a:normAutofit/>
          </a:bodyPr>
          <a:lstStyle/>
          <a:p>
            <a:r>
              <a:rPr lang="ru-RU" sz="750" dirty="0">
                <a:ea typeface="ＭＳ Ｐゴシック" pitchFamily="34" charset="-128"/>
              </a:rPr>
              <a:t>*</a:t>
            </a:r>
            <a:r>
              <a:rPr lang="ru-RU" sz="750" dirty="0" err="1">
                <a:ea typeface="ＭＳ Ｐゴシック" pitchFamily="34" charset="-128"/>
              </a:rPr>
              <a:t>Крэк</a:t>
            </a:r>
            <a:r>
              <a:rPr lang="ru-RU" sz="750" dirty="0">
                <a:ea typeface="ＭＳ Ｐゴシック" pitchFamily="34" charset="-128"/>
              </a:rPr>
              <a:t>-спрэды для нефтепродуктов на рынке Сингапура, произведенных из нефти добытой в Персидском заливе</a:t>
            </a:r>
          </a:p>
        </p:txBody>
      </p:sp>
      <p:sp>
        <p:nvSpPr>
          <p:cNvPr id="17" name="Прямоугольник 16"/>
          <p:cNvSpPr/>
          <p:nvPr/>
        </p:nvSpPr>
        <p:spPr>
          <a:xfrm>
            <a:off x="2843808" y="755887"/>
            <a:ext cx="3600400" cy="225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21423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ArgusPPTtemplate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0" bIns="0" rtlCol="0" anchor="t">
        <a:normAutofit/>
      </a:bodyPr>
      <a:lstStyle>
        <a:defPPr>
          <a:defRPr sz="1800" dirty="0" smtClean="0">
            <a:ea typeface="ＭＳ Ｐゴシック" pitchFamily="34" charset="-128"/>
          </a:defRPr>
        </a:defPPr>
      </a:lstStyle>
    </a:txDef>
  </a:objectDefaults>
  <a:extraClrSchemeLst/>
  <a:extLst>
    <a:ext uri="{05A4C25C-085E-4340-85A3-A5531E510DB2}">
      <thm15:themeFamily xmlns:thm15="http://schemas.microsoft.com/office/thememl/2012/main" name="Argus Template 16 by 9 2017" id="{59C3A696-9EE1-4C97-ABC2-001810E6ADF5}" vid="{48F89474-0F04-4AA9-AC39-B51B5CABD8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Argus Template 16 by 9 2017</Template>
  <TotalTime>59</TotalTime>
  <Words>2103</Words>
  <Application>Microsoft Office PowerPoint</Application>
  <PresentationFormat>Экран (16:9)</PresentationFormat>
  <Paragraphs>402</Paragraphs>
  <Slides>34</Slides>
  <Notes>29</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42" baseType="lpstr">
      <vt:lpstr>MS PGothic</vt:lpstr>
      <vt:lpstr>MS PGothic</vt:lpstr>
      <vt:lpstr>Arial</vt:lpstr>
      <vt:lpstr>Calibri</vt:lpstr>
      <vt:lpstr>Trebuchet MS</vt:lpstr>
      <vt:lpstr>Verdana</vt:lpstr>
      <vt:lpstr>ArgusPPTtemplate169</vt:lpstr>
      <vt:lpstr>Microsoft Excel Chart</vt:lpstr>
      <vt:lpstr>Презентация PowerPoint</vt:lpstr>
      <vt:lpstr>Содержание</vt:lpstr>
      <vt:lpstr>Презентация PowerPoint</vt:lpstr>
      <vt:lpstr>Зоны контроля по содержанию серы в судовом топливе</vt:lpstr>
      <vt:lpstr>Рынок бункерного топлива занимает существенную долю в структуре потребления мазута</vt:lpstr>
      <vt:lpstr>Решения проблемы ограничений по содержанию серы в бункерном топливе</vt:lpstr>
      <vt:lpstr>Инвестиции в нефтепереработку–часть решения проблемы</vt:lpstr>
      <vt:lpstr>Прогноз мирового потребления мазута для бункеровки в 2020 г</vt:lpstr>
      <vt:lpstr>Ценовой эффект: дизельное топливо дорожает, мазут дешевеет</vt:lpstr>
      <vt:lpstr>США</vt:lpstr>
      <vt:lpstr>США: Продажи бункерного топлива (2013-2015), млн т</vt:lpstr>
      <vt:lpstr>США: Избавление от излишков мазута</vt:lpstr>
      <vt:lpstr>США: Легкое сырье для переработки</vt:lpstr>
      <vt:lpstr>Латинская Америка</vt:lpstr>
      <vt:lpstr>Бункерный рынок Латинской Америки: Цены на мазут, объем годовых продаж</vt:lpstr>
      <vt:lpstr>Неоднородный рынок Латинской Америки</vt:lpstr>
      <vt:lpstr>Европа</vt:lpstr>
      <vt:lpstr>Объем продаж мазута и MGO в порту Роттердам (тыс. т)</vt:lpstr>
      <vt:lpstr>Динамика цен на бункерное топливо в СЗЕ</vt:lpstr>
      <vt:lpstr>Прогноз развития нефтепереработки в Европе</vt:lpstr>
      <vt:lpstr>Азия</vt:lpstr>
      <vt:lpstr> Продажи бункерного топлива в Сингапуре выросли до 48,6 млн т с 45,2 млн т в 2015 г.</vt:lpstr>
      <vt:lpstr>Рост спроса на MGO c содержанием серы до 0,1%</vt:lpstr>
      <vt:lpstr>Динамика цен на бункерное топливо в Сингапуре</vt:lpstr>
      <vt:lpstr>Россия</vt:lpstr>
      <vt:lpstr>Потребление бункерного мазута 2013-2016 гг., млн т</vt:lpstr>
      <vt:lpstr>Динамика цен на мазут Сингапур, Америка и Приморский край, $/t</vt:lpstr>
      <vt:lpstr>Параметры налогового маневра</vt:lpstr>
      <vt:lpstr>Выпуск топочного мазута продолжит снижаться</vt:lpstr>
      <vt:lpstr>РФ: НПЗ выпускающие прямогонный мазут</vt:lpstr>
      <vt:lpstr>Модернизация российских НПЗ</vt:lpstr>
      <vt:lpstr>Тенденции российского рынка</vt:lpstr>
      <vt:lpstr>Выводы</vt:lpstr>
      <vt:lpstr>Презентация PowerPoint</vt:lpstr>
    </vt:vector>
  </TitlesOfParts>
  <Company>Argus Media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Dmitry Terentiev</dc:creator>
  <cp:lastModifiedBy>Dmitry Terentiev</cp:lastModifiedBy>
  <cp:revision>7</cp:revision>
  <cp:lastPrinted>2015-01-19T12:13:00Z</cp:lastPrinted>
  <dcterms:created xsi:type="dcterms:W3CDTF">2017-06-27T07:55:59Z</dcterms:created>
  <dcterms:modified xsi:type="dcterms:W3CDTF">2017-06-27T08:55:23Z</dcterms:modified>
</cp:coreProperties>
</file>